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4"/>
  </p:notesMasterIdLst>
  <p:handoutMasterIdLst>
    <p:handoutMasterId r:id="rId15"/>
  </p:handoutMasterIdLst>
  <p:sldIdLst>
    <p:sldId id="256" r:id="rId2"/>
    <p:sldId id="269" r:id="rId3"/>
    <p:sldId id="272" r:id="rId4"/>
    <p:sldId id="271" r:id="rId5"/>
    <p:sldId id="280" r:id="rId6"/>
    <p:sldId id="273" r:id="rId7"/>
    <p:sldId id="262" r:id="rId8"/>
    <p:sldId id="275" r:id="rId9"/>
    <p:sldId id="276" r:id="rId10"/>
    <p:sldId id="277" r:id="rId11"/>
    <p:sldId id="278" r:id="rId12"/>
    <p:sldId id="279" r:id="rId13"/>
  </p:sldIdLst>
  <p:sldSz cx="9144000" cy="6858000" type="screen4x3"/>
  <p:notesSz cx="6934200" cy="9220200"/>
  <p:custDataLst>
    <p:tags r:id="rId16"/>
  </p:custDataLst>
  <p:defaultTextStyle>
    <a:defPPr>
      <a:defRPr lang="en-US"/>
    </a:defPPr>
    <a:lvl1pPr algn="ctr" rtl="0" fontAlgn="base">
      <a:spcBef>
        <a:spcPct val="50000"/>
      </a:spcBef>
      <a:spcAft>
        <a:spcPct val="0"/>
      </a:spcAft>
      <a:defRPr sz="2000" b="1" kern="1200">
        <a:solidFill>
          <a:schemeClr val="tx1"/>
        </a:solidFill>
        <a:latin typeface="Arial" charset="0"/>
        <a:ea typeface="ＭＳ Ｐゴシック" pitchFamily="1" charset="-128"/>
        <a:cs typeface="+mn-cs"/>
      </a:defRPr>
    </a:lvl1pPr>
    <a:lvl2pPr marL="457200" algn="ctr" rtl="0" fontAlgn="base">
      <a:spcBef>
        <a:spcPct val="50000"/>
      </a:spcBef>
      <a:spcAft>
        <a:spcPct val="0"/>
      </a:spcAft>
      <a:defRPr sz="2000" b="1" kern="1200">
        <a:solidFill>
          <a:schemeClr val="tx1"/>
        </a:solidFill>
        <a:latin typeface="Arial" charset="0"/>
        <a:ea typeface="ＭＳ Ｐゴシック" pitchFamily="1" charset="-128"/>
        <a:cs typeface="+mn-cs"/>
      </a:defRPr>
    </a:lvl2pPr>
    <a:lvl3pPr marL="914400" algn="ctr" rtl="0" fontAlgn="base">
      <a:spcBef>
        <a:spcPct val="50000"/>
      </a:spcBef>
      <a:spcAft>
        <a:spcPct val="0"/>
      </a:spcAft>
      <a:defRPr sz="2000" b="1" kern="1200">
        <a:solidFill>
          <a:schemeClr val="tx1"/>
        </a:solidFill>
        <a:latin typeface="Arial" charset="0"/>
        <a:ea typeface="ＭＳ Ｐゴシック" pitchFamily="1" charset="-128"/>
        <a:cs typeface="+mn-cs"/>
      </a:defRPr>
    </a:lvl3pPr>
    <a:lvl4pPr marL="1371600" algn="ctr" rtl="0" fontAlgn="base">
      <a:spcBef>
        <a:spcPct val="50000"/>
      </a:spcBef>
      <a:spcAft>
        <a:spcPct val="0"/>
      </a:spcAft>
      <a:defRPr sz="2000" b="1" kern="1200">
        <a:solidFill>
          <a:schemeClr val="tx1"/>
        </a:solidFill>
        <a:latin typeface="Arial" charset="0"/>
        <a:ea typeface="ＭＳ Ｐゴシック" pitchFamily="1" charset="-128"/>
        <a:cs typeface="+mn-cs"/>
      </a:defRPr>
    </a:lvl4pPr>
    <a:lvl5pPr marL="1828800" algn="ctr" rtl="0" fontAlgn="base">
      <a:spcBef>
        <a:spcPct val="50000"/>
      </a:spcBef>
      <a:spcAft>
        <a:spcPct val="0"/>
      </a:spcAft>
      <a:defRPr sz="2000" b="1" kern="1200">
        <a:solidFill>
          <a:schemeClr val="tx1"/>
        </a:solidFill>
        <a:latin typeface="Arial" charset="0"/>
        <a:ea typeface="ＭＳ Ｐゴシック" pitchFamily="1" charset="-128"/>
        <a:cs typeface="+mn-cs"/>
      </a:defRPr>
    </a:lvl5pPr>
    <a:lvl6pPr marL="2286000" algn="l" defTabSz="914400" rtl="0" eaLnBrk="1" latinLnBrk="0" hangingPunct="1">
      <a:defRPr sz="2000" b="1" kern="1200">
        <a:solidFill>
          <a:schemeClr val="tx1"/>
        </a:solidFill>
        <a:latin typeface="Arial" charset="0"/>
        <a:ea typeface="ＭＳ Ｐゴシック" pitchFamily="1" charset="-128"/>
        <a:cs typeface="+mn-cs"/>
      </a:defRPr>
    </a:lvl6pPr>
    <a:lvl7pPr marL="2743200" algn="l" defTabSz="914400" rtl="0" eaLnBrk="1" latinLnBrk="0" hangingPunct="1">
      <a:defRPr sz="2000" b="1" kern="1200">
        <a:solidFill>
          <a:schemeClr val="tx1"/>
        </a:solidFill>
        <a:latin typeface="Arial" charset="0"/>
        <a:ea typeface="ＭＳ Ｐゴシック" pitchFamily="1" charset="-128"/>
        <a:cs typeface="+mn-cs"/>
      </a:defRPr>
    </a:lvl7pPr>
    <a:lvl8pPr marL="3200400" algn="l" defTabSz="914400" rtl="0" eaLnBrk="1" latinLnBrk="0" hangingPunct="1">
      <a:defRPr sz="2000" b="1" kern="1200">
        <a:solidFill>
          <a:schemeClr val="tx1"/>
        </a:solidFill>
        <a:latin typeface="Arial" charset="0"/>
        <a:ea typeface="ＭＳ Ｐゴシック" pitchFamily="1" charset="-128"/>
        <a:cs typeface="+mn-cs"/>
      </a:defRPr>
    </a:lvl8pPr>
    <a:lvl9pPr marL="3657600" algn="l" defTabSz="914400" rtl="0" eaLnBrk="1" latinLnBrk="0" hangingPunct="1">
      <a:defRPr sz="2000" b="1"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88">
          <p15:clr>
            <a:srgbClr val="A4A3A4"/>
          </p15:clr>
        </p15:guide>
        <p15:guide id="2" orient="horz" pos="3744">
          <p15:clr>
            <a:srgbClr val="A4A3A4"/>
          </p15:clr>
        </p15:guide>
        <p15:guide id="3" orient="horz" pos="960">
          <p15:clr>
            <a:srgbClr val="A4A3A4"/>
          </p15:clr>
        </p15:guide>
        <p15:guide id="4" orient="horz" pos="720">
          <p15:clr>
            <a:srgbClr val="A4A3A4"/>
          </p15:clr>
        </p15:guide>
        <p15:guide id="5" pos="336">
          <p15:clr>
            <a:srgbClr val="A4A3A4"/>
          </p15:clr>
        </p15:guide>
        <p15:guide id="6" pos="5472">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CE5"/>
    <a:srgbClr val="5CA1FB"/>
    <a:srgbClr val="3C4F82"/>
    <a:srgbClr val="777777"/>
    <a:srgbClr val="8BADE5"/>
    <a:srgbClr val="B3C2D7"/>
    <a:srgbClr val="3333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1904" y="176"/>
      </p:cViewPr>
      <p:guideLst>
        <p:guide orient="horz" pos="288"/>
        <p:guide orient="horz" pos="3744"/>
        <p:guide orient="horz" pos="960"/>
        <p:guide orient="horz" pos="720"/>
        <p:guide pos="336"/>
        <p:guide pos="5472"/>
      </p:guideLst>
    </p:cSldViewPr>
  </p:slideViewPr>
  <p:notesTextViewPr>
    <p:cViewPr>
      <p:scale>
        <a:sx n="1" d="1"/>
        <a:sy n="1" d="1"/>
      </p:scale>
      <p:origin x="0" y="0"/>
    </p:cViewPr>
  </p:notesTextViewPr>
  <p:notesViewPr>
    <p:cSldViewPr snapToGrid="0">
      <p:cViewPr>
        <p:scale>
          <a:sx n="1" d="2"/>
          <a:sy n="1" d="2"/>
        </p:scale>
        <p:origin x="0" y="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e Gurfinkel" userId="6ee9a164-7b14-49d1-9993-34ef427b8304" providerId="ADAL" clId="{014438FB-7D21-3443-83EE-6B01634EC240}"/>
    <pc:docChg chg="undo custSel modSld">
      <pc:chgData name="Arie Gurfinkel" userId="6ee9a164-7b14-49d1-9993-34ef427b8304" providerId="ADAL" clId="{014438FB-7D21-3443-83EE-6B01634EC240}" dt="2020-09-11T13:13:06.070" v="89" actId="20577"/>
      <pc:docMkLst>
        <pc:docMk/>
      </pc:docMkLst>
      <pc:sldChg chg="addSp delSp modSp">
        <pc:chgData name="Arie Gurfinkel" userId="6ee9a164-7b14-49d1-9993-34ef427b8304" providerId="ADAL" clId="{014438FB-7D21-3443-83EE-6B01634EC240}" dt="2020-09-11T12:35:09.838" v="85" actId="20577"/>
        <pc:sldMkLst>
          <pc:docMk/>
          <pc:sldMk cId="2024831936" sldId="258"/>
        </pc:sldMkLst>
        <pc:spChg chg="mod">
          <ac:chgData name="Arie Gurfinkel" userId="6ee9a164-7b14-49d1-9993-34ef427b8304" providerId="ADAL" clId="{014438FB-7D21-3443-83EE-6B01634EC240}" dt="2020-09-11T12:35:09.838" v="85" actId="20577"/>
          <ac:spMkLst>
            <pc:docMk/>
            <pc:sldMk cId="2024831936" sldId="258"/>
            <ac:spMk id="3" creationId="{00000000-0000-0000-0000-000000000000}"/>
          </ac:spMkLst>
        </pc:spChg>
        <pc:inkChg chg="add del">
          <ac:chgData name="Arie Gurfinkel" userId="6ee9a164-7b14-49d1-9993-34ef427b8304" providerId="ADAL" clId="{014438FB-7D21-3443-83EE-6B01634EC240}" dt="2020-09-11T12:34:47.443" v="81"/>
          <ac:inkMkLst>
            <pc:docMk/>
            <pc:sldMk cId="2024831936" sldId="258"/>
            <ac:inkMk id="4" creationId="{FF8D87DA-55FD-D244-9D2D-85143FE9690F}"/>
          </ac:inkMkLst>
        </pc:inkChg>
      </pc:sldChg>
      <pc:sldChg chg="modSp">
        <pc:chgData name="Arie Gurfinkel" userId="6ee9a164-7b14-49d1-9993-34ef427b8304" providerId="ADAL" clId="{014438FB-7D21-3443-83EE-6B01634EC240}" dt="2020-09-11T13:13:06.070" v="89" actId="20577"/>
        <pc:sldMkLst>
          <pc:docMk/>
          <pc:sldMk cId="1357693044" sldId="273"/>
        </pc:sldMkLst>
        <pc:spChg chg="mod">
          <ac:chgData name="Arie Gurfinkel" userId="6ee9a164-7b14-49d1-9993-34ef427b8304" providerId="ADAL" clId="{014438FB-7D21-3443-83EE-6B01634EC240}" dt="2020-09-11T13:13:06.070" v="89" actId="20577"/>
          <ac:spMkLst>
            <pc:docMk/>
            <pc:sldMk cId="1357693044" sldId="273"/>
            <ac:spMk id="3" creationId="{00000000-0000-0000-0000-000000000000}"/>
          </ac:spMkLst>
        </pc:spChg>
      </pc:sldChg>
      <pc:sldChg chg="modSp">
        <pc:chgData name="Arie Gurfinkel" userId="6ee9a164-7b14-49d1-9993-34ef427b8304" providerId="ADAL" clId="{014438FB-7D21-3443-83EE-6B01634EC240}" dt="2020-09-10T22:50:54.365" v="79" actId="20577"/>
        <pc:sldMkLst>
          <pc:docMk/>
          <pc:sldMk cId="1526125627" sldId="275"/>
        </pc:sldMkLst>
        <pc:spChg chg="mod">
          <ac:chgData name="Arie Gurfinkel" userId="6ee9a164-7b14-49d1-9993-34ef427b8304" providerId="ADAL" clId="{014438FB-7D21-3443-83EE-6B01634EC240}" dt="2020-09-10T22:50:54.365" v="79" actId="20577"/>
          <ac:spMkLst>
            <pc:docMk/>
            <pc:sldMk cId="1526125627" sldId="275"/>
            <ac:spMk id="155" creationId="{00000000-0000-0000-0000-000000000000}"/>
          </ac:spMkLst>
        </pc:spChg>
      </pc:sldChg>
      <pc:sldChg chg="modSp">
        <pc:chgData name="Arie Gurfinkel" userId="6ee9a164-7b14-49d1-9993-34ef427b8304" providerId="ADAL" clId="{014438FB-7D21-3443-83EE-6B01634EC240}" dt="2020-09-11T13:12:44.723" v="87" actId="20577"/>
        <pc:sldMkLst>
          <pc:docMk/>
          <pc:sldMk cId="4290829668" sldId="288"/>
        </pc:sldMkLst>
        <pc:spChg chg="mod">
          <ac:chgData name="Arie Gurfinkel" userId="6ee9a164-7b14-49d1-9993-34ef427b8304" providerId="ADAL" clId="{014438FB-7D21-3443-83EE-6B01634EC240}" dt="2020-09-11T13:12:44.723" v="87" actId="20577"/>
          <ac:spMkLst>
            <pc:docMk/>
            <pc:sldMk cId="4290829668" sldId="288"/>
            <ac:spMk id="3" creationId="{3D5FCFB3-F2F0-7F45-B335-F96696D6CC49}"/>
          </ac:spMkLst>
        </pc:spChg>
      </pc:sldChg>
    </pc:docChg>
  </pc:docChgLst>
  <pc:docChgLst>
    <pc:chgData name="Yang Li" userId="f96699ed-26fb-4c5f-8b02-830962634309" providerId="ADAL" clId="{7CCD95CC-8302-8949-9F48-CAA4DD5AC878}"/>
    <pc:docChg chg="custSel modSld">
      <pc:chgData name="Yang Li" userId="f96699ed-26fb-4c5f-8b02-830962634309" providerId="ADAL" clId="{7CCD95CC-8302-8949-9F48-CAA4DD5AC878}" dt="2021-09-17T02:31:35.653" v="23" actId="478"/>
      <pc:docMkLst>
        <pc:docMk/>
      </pc:docMkLst>
      <pc:sldChg chg="addSp delSp">
        <pc:chgData name="Yang Li" userId="f96699ed-26fb-4c5f-8b02-830962634309" providerId="ADAL" clId="{7CCD95CC-8302-8949-9F48-CAA4DD5AC878}" dt="2021-09-17T02:31:35.653" v="23" actId="478"/>
        <pc:sldMkLst>
          <pc:docMk/>
          <pc:sldMk cId="621853974" sldId="272"/>
        </pc:sldMkLst>
        <pc:grpChg chg="add del">
          <ac:chgData name="Yang Li" userId="f96699ed-26fb-4c5f-8b02-830962634309" providerId="ADAL" clId="{7CCD95CC-8302-8949-9F48-CAA4DD5AC878}" dt="2021-09-17T02:30:13.664" v="13" actId="478"/>
          <ac:grpSpMkLst>
            <pc:docMk/>
            <pc:sldMk cId="621853974" sldId="272"/>
            <ac:grpSpMk id="8" creationId="{16BA22E1-A5E9-6940-9C5A-87428597B90A}"/>
          </ac:grpSpMkLst>
        </pc:grpChg>
        <pc:inkChg chg="add del">
          <ac:chgData name="Yang Li" userId="f96699ed-26fb-4c5f-8b02-830962634309" providerId="ADAL" clId="{7CCD95CC-8302-8949-9F48-CAA4DD5AC878}" dt="2021-09-17T02:30:09.691" v="12" actId="478"/>
          <ac:inkMkLst>
            <pc:docMk/>
            <pc:sldMk cId="621853974" sldId="272"/>
            <ac:inkMk id="2" creationId="{18E68253-A19D-A34D-B498-21167874B0FB}"/>
          </ac:inkMkLst>
        </pc:inkChg>
        <pc:inkChg chg="add">
          <ac:chgData name="Yang Li" userId="f96699ed-26fb-4c5f-8b02-830962634309" providerId="ADAL" clId="{7CCD95CC-8302-8949-9F48-CAA4DD5AC878}" dt="2021-09-17T02:29:26.882" v="1"/>
          <ac:inkMkLst>
            <pc:docMk/>
            <pc:sldMk cId="621853974" sldId="272"/>
            <ac:inkMk id="3" creationId="{E59DA8F7-2FAD-3C4A-A23E-DD83FA3F3B01}"/>
          </ac:inkMkLst>
        </pc:inkChg>
        <pc:inkChg chg="add">
          <ac:chgData name="Yang Li" userId="f96699ed-26fb-4c5f-8b02-830962634309" providerId="ADAL" clId="{7CCD95CC-8302-8949-9F48-CAA4DD5AC878}" dt="2021-09-17T02:29:27.293" v="2"/>
          <ac:inkMkLst>
            <pc:docMk/>
            <pc:sldMk cId="621853974" sldId="272"/>
            <ac:inkMk id="7" creationId="{4E1B4D0E-D28B-C441-B071-0D22A6CCE8B2}"/>
          </ac:inkMkLst>
        </pc:inkChg>
        <pc:inkChg chg="add del">
          <ac:chgData name="Yang Li" userId="f96699ed-26fb-4c5f-8b02-830962634309" providerId="ADAL" clId="{7CCD95CC-8302-8949-9F48-CAA4DD5AC878}" dt="2021-09-17T02:30:07.058" v="11" actId="478"/>
          <ac:inkMkLst>
            <pc:docMk/>
            <pc:sldMk cId="621853974" sldId="272"/>
            <ac:inkMk id="9" creationId="{AD1E7C4E-3228-AA45-99B1-A93A769FBF23}"/>
          </ac:inkMkLst>
        </pc:inkChg>
        <pc:inkChg chg="add del">
          <ac:chgData name="Yang Li" userId="f96699ed-26fb-4c5f-8b02-830962634309" providerId="ADAL" clId="{7CCD95CC-8302-8949-9F48-CAA4DD5AC878}" dt="2021-09-17T02:30:04.657" v="10" actId="478"/>
          <ac:inkMkLst>
            <pc:docMk/>
            <pc:sldMk cId="621853974" sldId="272"/>
            <ac:inkMk id="10" creationId="{D683DA0C-3FBA-8F4A-B6A1-A5346D23CA97}"/>
          </ac:inkMkLst>
        </pc:inkChg>
        <pc:inkChg chg="add del">
          <ac:chgData name="Yang Li" userId="f96699ed-26fb-4c5f-8b02-830962634309" providerId="ADAL" clId="{7CCD95CC-8302-8949-9F48-CAA4DD5AC878}" dt="2021-09-17T02:29:51.024" v="8" actId="478"/>
          <ac:inkMkLst>
            <pc:docMk/>
            <pc:sldMk cId="621853974" sldId="272"/>
            <ac:inkMk id="11" creationId="{79497126-6ECB-EF4C-8661-E70C3AB12658}"/>
          </ac:inkMkLst>
        </pc:inkChg>
        <pc:inkChg chg="add del">
          <ac:chgData name="Yang Li" userId="f96699ed-26fb-4c5f-8b02-830962634309" providerId="ADAL" clId="{7CCD95CC-8302-8949-9F48-CAA4DD5AC878}" dt="2021-09-17T02:29:55.553" v="9" actId="478"/>
          <ac:inkMkLst>
            <pc:docMk/>
            <pc:sldMk cId="621853974" sldId="272"/>
            <ac:inkMk id="12" creationId="{5DD7B6FB-5B48-6A40-A718-E9A38A47B456}"/>
          </ac:inkMkLst>
        </pc:inkChg>
        <pc:inkChg chg="add del">
          <ac:chgData name="Yang Li" userId="f96699ed-26fb-4c5f-8b02-830962634309" providerId="ADAL" clId="{7CCD95CC-8302-8949-9F48-CAA4DD5AC878}" dt="2021-09-17T02:31:01.596" v="17" actId="478"/>
          <ac:inkMkLst>
            <pc:docMk/>
            <pc:sldMk cId="621853974" sldId="272"/>
            <ac:inkMk id="13" creationId="{2205CC11-D7F3-2E42-A51F-967671106C94}"/>
          </ac:inkMkLst>
        </pc:inkChg>
        <pc:inkChg chg="add del">
          <ac:chgData name="Yang Li" userId="f96699ed-26fb-4c5f-8b02-830962634309" providerId="ADAL" clId="{7CCD95CC-8302-8949-9F48-CAA4DD5AC878}" dt="2021-09-17T02:30:57.933" v="16" actId="478"/>
          <ac:inkMkLst>
            <pc:docMk/>
            <pc:sldMk cId="621853974" sldId="272"/>
            <ac:inkMk id="14" creationId="{BE9B9E15-5CEB-5A47-889B-A3B9516EB0A7}"/>
          </ac:inkMkLst>
        </pc:inkChg>
        <pc:inkChg chg="add del">
          <ac:chgData name="Yang Li" userId="f96699ed-26fb-4c5f-8b02-830962634309" providerId="ADAL" clId="{7CCD95CC-8302-8949-9F48-CAA4DD5AC878}" dt="2021-09-17T02:31:10.294" v="19" actId="478"/>
          <ac:inkMkLst>
            <pc:docMk/>
            <pc:sldMk cId="621853974" sldId="272"/>
            <ac:inkMk id="15" creationId="{2FFBE10D-BB6B-A948-89BB-ADAA3523AFD6}"/>
          </ac:inkMkLst>
        </pc:inkChg>
        <pc:inkChg chg="add del">
          <ac:chgData name="Yang Li" userId="f96699ed-26fb-4c5f-8b02-830962634309" providerId="ADAL" clId="{7CCD95CC-8302-8949-9F48-CAA4DD5AC878}" dt="2021-09-17T02:31:20.398" v="21" actId="478"/>
          <ac:inkMkLst>
            <pc:docMk/>
            <pc:sldMk cId="621853974" sldId="272"/>
            <ac:inkMk id="16" creationId="{8E6FDAC2-B138-8D46-AB5D-A6625042DB5D}"/>
          </ac:inkMkLst>
        </pc:inkChg>
        <pc:inkChg chg="add del">
          <ac:chgData name="Yang Li" userId="f96699ed-26fb-4c5f-8b02-830962634309" providerId="ADAL" clId="{7CCD95CC-8302-8949-9F48-CAA4DD5AC878}" dt="2021-09-17T02:31:35.653" v="23" actId="478"/>
          <ac:inkMkLst>
            <pc:docMk/>
            <pc:sldMk cId="621853974" sldId="272"/>
            <ac:inkMk id="17" creationId="{5D756CF5-0AF0-3447-86A9-411E8936DAF4}"/>
          </ac:inkMkLst>
        </pc:inkChg>
      </pc:sldChg>
    </pc:docChg>
  </pc:docChgLst>
  <pc:docChgLst>
    <pc:chgData name="Arie Gurfinkel" userId="6ee9a164-7b14-49d1-9993-34ef427b8304" providerId="ADAL" clId="{E0B0257B-B796-8046-BE69-320FE47AAA82}"/>
    <pc:docChg chg="custSel mod addSld modSld modShowInfo">
      <pc:chgData name="Arie Gurfinkel" userId="6ee9a164-7b14-49d1-9993-34ef427b8304" providerId="ADAL" clId="{E0B0257B-B796-8046-BE69-320FE47AAA82}" dt="2020-09-10T22:32:33.604" v="627" actId="2744"/>
      <pc:docMkLst>
        <pc:docMk/>
      </pc:docMkLst>
      <pc:sldChg chg="addSp delSp modSp mod">
        <pc:chgData name="Arie Gurfinkel" userId="6ee9a164-7b14-49d1-9993-34ef427b8304" providerId="ADAL" clId="{E0B0257B-B796-8046-BE69-320FE47AAA82}" dt="2020-09-10T18:12:48.480" v="0" actId="26606"/>
        <pc:sldMkLst>
          <pc:docMk/>
          <pc:sldMk cId="179028801" sldId="269"/>
        </pc:sldMkLst>
        <pc:spChg chg="mod">
          <ac:chgData name="Arie Gurfinkel" userId="6ee9a164-7b14-49d1-9993-34ef427b8304" providerId="ADAL" clId="{E0B0257B-B796-8046-BE69-320FE47AAA82}" dt="2020-09-10T18:12:48.480" v="0" actId="26606"/>
          <ac:spMkLst>
            <pc:docMk/>
            <pc:sldMk cId="179028801" sldId="269"/>
            <ac:spMk id="88" creationId="{00000000-0000-0000-0000-000000000000}"/>
          </ac:spMkLst>
        </pc:spChg>
        <pc:spChg chg="del">
          <ac:chgData name="Arie Gurfinkel" userId="6ee9a164-7b14-49d1-9993-34ef427b8304" providerId="ADAL" clId="{E0B0257B-B796-8046-BE69-320FE47AAA82}" dt="2020-09-10T18:12:48.480" v="0" actId="26606"/>
          <ac:spMkLst>
            <pc:docMk/>
            <pc:sldMk cId="179028801" sldId="269"/>
            <ac:spMk id="89" creationId="{00000000-0000-0000-0000-000000000000}"/>
          </ac:spMkLst>
        </pc:spChg>
        <pc:graphicFrameChg chg="add">
          <ac:chgData name="Arie Gurfinkel" userId="6ee9a164-7b14-49d1-9993-34ef427b8304" providerId="ADAL" clId="{E0B0257B-B796-8046-BE69-320FE47AAA82}" dt="2020-09-10T18:12:48.480" v="0" actId="26606"/>
          <ac:graphicFrameMkLst>
            <pc:docMk/>
            <pc:sldMk cId="179028801" sldId="269"/>
            <ac:graphicFrameMk id="91" creationId="{3394FB79-A0F9-4225-BB00-48E635CF94C8}"/>
          </ac:graphicFrameMkLst>
        </pc:graphicFrameChg>
      </pc:sldChg>
      <pc:sldChg chg="addSp delSp modSp mod">
        <pc:chgData name="Arie Gurfinkel" userId="6ee9a164-7b14-49d1-9993-34ef427b8304" providerId="ADAL" clId="{E0B0257B-B796-8046-BE69-320FE47AAA82}" dt="2020-09-10T18:13:12.165" v="1" actId="26606"/>
        <pc:sldMkLst>
          <pc:docMk/>
          <pc:sldMk cId="1045580180" sldId="271"/>
        </pc:sldMkLst>
        <pc:spChg chg="mod">
          <ac:chgData name="Arie Gurfinkel" userId="6ee9a164-7b14-49d1-9993-34ef427b8304" providerId="ADAL" clId="{E0B0257B-B796-8046-BE69-320FE47AAA82}" dt="2020-09-10T18:13:12.165" v="1" actId="26606"/>
          <ac:spMkLst>
            <pc:docMk/>
            <pc:sldMk cId="1045580180" sldId="271"/>
            <ac:spMk id="100" creationId="{00000000-0000-0000-0000-000000000000}"/>
          </ac:spMkLst>
        </pc:spChg>
        <pc:spChg chg="del">
          <ac:chgData name="Arie Gurfinkel" userId="6ee9a164-7b14-49d1-9993-34ef427b8304" providerId="ADAL" clId="{E0B0257B-B796-8046-BE69-320FE47AAA82}" dt="2020-09-10T18:13:12.165" v="1" actId="26606"/>
          <ac:spMkLst>
            <pc:docMk/>
            <pc:sldMk cId="1045580180" sldId="271"/>
            <ac:spMk id="101" creationId="{00000000-0000-0000-0000-000000000000}"/>
          </ac:spMkLst>
        </pc:spChg>
        <pc:graphicFrameChg chg="add">
          <ac:chgData name="Arie Gurfinkel" userId="6ee9a164-7b14-49d1-9993-34ef427b8304" providerId="ADAL" clId="{E0B0257B-B796-8046-BE69-320FE47AAA82}" dt="2020-09-10T18:13:12.165" v="1" actId="26606"/>
          <ac:graphicFrameMkLst>
            <pc:docMk/>
            <pc:sldMk cId="1045580180" sldId="271"/>
            <ac:graphicFrameMk id="103" creationId="{02E2E724-F8D4-47D1-9ABC-A96574F0A0B4}"/>
          </ac:graphicFrameMkLst>
        </pc:graphicFrameChg>
      </pc:sldChg>
      <pc:sldChg chg="modSp mod">
        <pc:chgData name="Arie Gurfinkel" userId="6ee9a164-7b14-49d1-9993-34ef427b8304" providerId="ADAL" clId="{E0B0257B-B796-8046-BE69-320FE47AAA82}" dt="2020-09-10T18:17:11.330" v="46" actId="313"/>
        <pc:sldMkLst>
          <pc:docMk/>
          <pc:sldMk cId="1357693044" sldId="273"/>
        </pc:sldMkLst>
        <pc:spChg chg="mod">
          <ac:chgData name="Arie Gurfinkel" userId="6ee9a164-7b14-49d1-9993-34ef427b8304" providerId="ADAL" clId="{E0B0257B-B796-8046-BE69-320FE47AAA82}" dt="2020-09-10T18:17:11.330" v="46" actId="313"/>
          <ac:spMkLst>
            <pc:docMk/>
            <pc:sldMk cId="1357693044" sldId="273"/>
            <ac:spMk id="2" creationId="{00000000-0000-0000-0000-000000000000}"/>
          </ac:spMkLst>
        </pc:spChg>
      </pc:sldChg>
      <pc:sldChg chg="modSp add mod">
        <pc:chgData name="Arie Gurfinkel" userId="6ee9a164-7b14-49d1-9993-34ef427b8304" providerId="ADAL" clId="{E0B0257B-B796-8046-BE69-320FE47AAA82}" dt="2020-09-10T18:20:39.146" v="625" actId="20577"/>
        <pc:sldMkLst>
          <pc:docMk/>
          <pc:sldMk cId="4290829668" sldId="288"/>
        </pc:sldMkLst>
        <pc:spChg chg="mod">
          <ac:chgData name="Arie Gurfinkel" userId="6ee9a164-7b14-49d1-9993-34ef427b8304" providerId="ADAL" clId="{E0B0257B-B796-8046-BE69-320FE47AAA82}" dt="2020-09-10T18:17:24.614" v="52" actId="20577"/>
          <ac:spMkLst>
            <pc:docMk/>
            <pc:sldMk cId="4290829668" sldId="288"/>
            <ac:spMk id="2" creationId="{E6DF86A5-2B6D-CA42-B57B-A4B9AC9CA029}"/>
          </ac:spMkLst>
        </pc:spChg>
        <pc:spChg chg="mod">
          <ac:chgData name="Arie Gurfinkel" userId="6ee9a164-7b14-49d1-9993-34ef427b8304" providerId="ADAL" clId="{E0B0257B-B796-8046-BE69-320FE47AAA82}" dt="2020-09-10T18:20:39.146" v="625" actId="20577"/>
          <ac:spMkLst>
            <pc:docMk/>
            <pc:sldMk cId="4290829668" sldId="288"/>
            <ac:spMk id="3" creationId="{3D5FCFB3-F2F0-7F45-B335-F96696D6CC4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1CD75E-974A-47F4-890F-06D07B5FF3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15084A8-C10E-43C4-8492-B232FF561F24}">
      <dgm:prSet/>
      <dgm:spPr/>
      <dgm:t>
        <a:bodyPr/>
        <a:lstStyle/>
        <a:p>
          <a:r>
            <a:rPr lang="en-US"/>
            <a:t>Software systems (~40%)</a:t>
          </a:r>
        </a:p>
      </dgm:t>
    </dgm:pt>
    <dgm:pt modelId="{E143D85A-886F-4BD6-8446-496FE533E5A6}" type="parTrans" cxnId="{9BB76A2A-17AC-4826-963F-1244FB905529}">
      <dgm:prSet/>
      <dgm:spPr/>
      <dgm:t>
        <a:bodyPr/>
        <a:lstStyle/>
        <a:p>
          <a:endParaRPr lang="en-US"/>
        </a:p>
      </dgm:t>
    </dgm:pt>
    <dgm:pt modelId="{EDE03072-27BA-495C-B133-ED7C8ECD6198}" type="sibTrans" cxnId="{9BB76A2A-17AC-4826-963F-1244FB905529}">
      <dgm:prSet/>
      <dgm:spPr/>
      <dgm:t>
        <a:bodyPr/>
        <a:lstStyle/>
        <a:p>
          <a:endParaRPr lang="en-US"/>
        </a:p>
      </dgm:t>
    </dgm:pt>
    <dgm:pt modelId="{674BB01E-B586-4634-9AEF-D262F5F88DD4}">
      <dgm:prSet/>
      <dgm:spPr/>
      <dgm:t>
        <a:bodyPr/>
        <a:lstStyle/>
        <a:p>
          <a:r>
            <a:rPr lang="en-US"/>
            <a:t>systems programming and operating systems, scripting, system calls, libraries, compilers, ...</a:t>
          </a:r>
        </a:p>
      </dgm:t>
    </dgm:pt>
    <dgm:pt modelId="{237EB3B6-09C2-47C1-8BFC-99B842F3DC06}" type="parTrans" cxnId="{BBBE5031-9743-49B7-A7DC-D9456B3CB21C}">
      <dgm:prSet/>
      <dgm:spPr/>
      <dgm:t>
        <a:bodyPr/>
        <a:lstStyle/>
        <a:p>
          <a:endParaRPr lang="en-US"/>
        </a:p>
      </dgm:t>
    </dgm:pt>
    <dgm:pt modelId="{97221711-5549-4C67-9F7F-6E191899E96A}" type="sibTrans" cxnId="{BBBE5031-9743-49B7-A7DC-D9456B3CB21C}">
      <dgm:prSet/>
      <dgm:spPr/>
      <dgm:t>
        <a:bodyPr/>
        <a:lstStyle/>
        <a:p>
          <a:endParaRPr lang="en-US"/>
        </a:p>
      </dgm:t>
    </dgm:pt>
    <dgm:pt modelId="{DBA64191-63B8-4C0A-B8C4-402309EBE5F9}">
      <dgm:prSet/>
      <dgm:spPr/>
      <dgm:t>
        <a:bodyPr/>
        <a:lstStyle/>
        <a:p>
          <a:r>
            <a:rPr lang="en-US"/>
            <a:t>Mathematical logic (~15%)</a:t>
          </a:r>
        </a:p>
      </dgm:t>
    </dgm:pt>
    <dgm:pt modelId="{EC76E655-E207-4A11-B7DA-4F6B996BE81E}" type="parTrans" cxnId="{625395C5-2151-4570-BC88-290142B48679}">
      <dgm:prSet/>
      <dgm:spPr/>
      <dgm:t>
        <a:bodyPr/>
        <a:lstStyle/>
        <a:p>
          <a:endParaRPr lang="en-US"/>
        </a:p>
      </dgm:t>
    </dgm:pt>
    <dgm:pt modelId="{1B869593-E7E2-4A5D-820D-4851004E673A}" type="sibTrans" cxnId="{625395C5-2151-4570-BC88-290142B48679}">
      <dgm:prSet/>
      <dgm:spPr/>
      <dgm:t>
        <a:bodyPr/>
        <a:lstStyle/>
        <a:p>
          <a:endParaRPr lang="en-US"/>
        </a:p>
      </dgm:t>
    </dgm:pt>
    <dgm:pt modelId="{A3F7A210-F59B-413B-BD58-083A17CDBB86}">
      <dgm:prSet/>
      <dgm:spPr/>
      <dgm:t>
        <a:bodyPr/>
        <a:lstStyle/>
        <a:p>
          <a:r>
            <a:rPr lang="en-US"/>
            <a:t>propositional logic, syntax, semantics, entailment, deduction and the use of logic in software</a:t>
          </a:r>
        </a:p>
      </dgm:t>
    </dgm:pt>
    <dgm:pt modelId="{5FD9903C-FEAF-4029-BEE5-1FBC5485DD86}" type="parTrans" cxnId="{EB6885F6-DFA3-4D46-99FB-8B1BB38A7525}">
      <dgm:prSet/>
      <dgm:spPr/>
      <dgm:t>
        <a:bodyPr/>
        <a:lstStyle/>
        <a:p>
          <a:endParaRPr lang="en-US"/>
        </a:p>
      </dgm:t>
    </dgm:pt>
    <dgm:pt modelId="{DCC814AB-DCE0-4159-B205-2639056DD07F}" type="sibTrans" cxnId="{EB6885F6-DFA3-4D46-99FB-8B1BB38A7525}">
      <dgm:prSet/>
      <dgm:spPr/>
      <dgm:t>
        <a:bodyPr/>
        <a:lstStyle/>
        <a:p>
          <a:endParaRPr lang="en-US"/>
        </a:p>
      </dgm:t>
    </dgm:pt>
    <dgm:pt modelId="{C8A0C3B9-4579-4B1D-8139-EA2B6B9F7DAB}">
      <dgm:prSet/>
      <dgm:spPr/>
      <dgm:t>
        <a:bodyPr/>
        <a:lstStyle/>
        <a:p>
          <a:r>
            <a:rPr lang="en-US"/>
            <a:t>Algorithms and Data structures (~45%)</a:t>
          </a:r>
        </a:p>
      </dgm:t>
    </dgm:pt>
    <dgm:pt modelId="{C256F071-5BE1-4191-8438-2749C6017468}" type="parTrans" cxnId="{90EBF03C-3482-432E-B0AD-4F236011FF81}">
      <dgm:prSet/>
      <dgm:spPr/>
      <dgm:t>
        <a:bodyPr/>
        <a:lstStyle/>
        <a:p>
          <a:endParaRPr lang="en-US"/>
        </a:p>
      </dgm:t>
    </dgm:pt>
    <dgm:pt modelId="{16819444-0C60-4854-9402-ED4E7561F7FA}" type="sibTrans" cxnId="{90EBF03C-3482-432E-B0AD-4F236011FF81}">
      <dgm:prSet/>
      <dgm:spPr/>
      <dgm:t>
        <a:bodyPr/>
        <a:lstStyle/>
        <a:p>
          <a:endParaRPr lang="en-US"/>
        </a:p>
      </dgm:t>
    </dgm:pt>
    <dgm:pt modelId="{08592471-97E8-47BC-AC80-2319F0254012}">
      <dgm:prSet/>
      <dgm:spPr/>
      <dgm:t>
        <a:bodyPr/>
        <a:lstStyle/>
        <a:p>
          <a:r>
            <a:rPr lang="en-US"/>
            <a:t>stacks, heaps, trees, and graphs, …</a:t>
          </a:r>
          <a:br>
            <a:rPr lang="en-US"/>
          </a:br>
          <a:r>
            <a:rPr lang="en-US"/>
            <a:t>algorithms to manipulate them</a:t>
          </a:r>
        </a:p>
      </dgm:t>
    </dgm:pt>
    <dgm:pt modelId="{F3AB249F-10B5-42DB-9650-4A62568AA40A}" type="parTrans" cxnId="{A9CB7024-771B-49DE-A07A-01EA54248372}">
      <dgm:prSet/>
      <dgm:spPr/>
      <dgm:t>
        <a:bodyPr/>
        <a:lstStyle/>
        <a:p>
          <a:endParaRPr lang="en-US"/>
        </a:p>
      </dgm:t>
    </dgm:pt>
    <dgm:pt modelId="{7759A65C-48DB-44FC-8733-264D12545C77}" type="sibTrans" cxnId="{A9CB7024-771B-49DE-A07A-01EA54248372}">
      <dgm:prSet/>
      <dgm:spPr/>
      <dgm:t>
        <a:bodyPr/>
        <a:lstStyle/>
        <a:p>
          <a:endParaRPr lang="en-US"/>
        </a:p>
      </dgm:t>
    </dgm:pt>
    <dgm:pt modelId="{DF2A486E-48EF-43A2-9738-51ECD5304278}" type="pres">
      <dgm:prSet presAssocID="{051CD75E-974A-47F4-890F-06D07B5FF3E3}" presName="root" presStyleCnt="0">
        <dgm:presLayoutVars>
          <dgm:dir/>
          <dgm:resizeHandles val="exact"/>
        </dgm:presLayoutVars>
      </dgm:prSet>
      <dgm:spPr/>
    </dgm:pt>
    <dgm:pt modelId="{2A0F24D8-3A0F-4959-A7DB-A6F409076C0A}" type="pres">
      <dgm:prSet presAssocID="{F15084A8-C10E-43C4-8492-B232FF561F24}" presName="compNode" presStyleCnt="0"/>
      <dgm:spPr/>
    </dgm:pt>
    <dgm:pt modelId="{8A0DE516-E6E1-4D07-BAC0-219F6E983248}" type="pres">
      <dgm:prSet presAssocID="{F15084A8-C10E-43C4-8492-B232FF561F24}" presName="bgRect" presStyleLbl="bgShp" presStyleIdx="0" presStyleCnt="3"/>
      <dgm:spPr/>
    </dgm:pt>
    <dgm:pt modelId="{C63B7F0E-6272-48E7-980D-FFD6AA2C307B}" type="pres">
      <dgm:prSet presAssocID="{F15084A8-C10E-43C4-8492-B232FF561F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BB6F3A4-3084-46A3-97B2-39C4ECBA9341}" type="pres">
      <dgm:prSet presAssocID="{F15084A8-C10E-43C4-8492-B232FF561F24}" presName="spaceRect" presStyleCnt="0"/>
      <dgm:spPr/>
    </dgm:pt>
    <dgm:pt modelId="{7A89500A-18B4-4133-89B9-0613E18D544B}" type="pres">
      <dgm:prSet presAssocID="{F15084A8-C10E-43C4-8492-B232FF561F24}" presName="parTx" presStyleLbl="revTx" presStyleIdx="0" presStyleCnt="6">
        <dgm:presLayoutVars>
          <dgm:chMax val="0"/>
          <dgm:chPref val="0"/>
        </dgm:presLayoutVars>
      </dgm:prSet>
      <dgm:spPr/>
    </dgm:pt>
    <dgm:pt modelId="{EB3EBABF-532F-4521-B844-D524800F4AE6}" type="pres">
      <dgm:prSet presAssocID="{F15084A8-C10E-43C4-8492-B232FF561F24}" presName="desTx" presStyleLbl="revTx" presStyleIdx="1" presStyleCnt="6">
        <dgm:presLayoutVars/>
      </dgm:prSet>
      <dgm:spPr/>
    </dgm:pt>
    <dgm:pt modelId="{84280F1B-E683-4F14-A3F0-3316A9EF5948}" type="pres">
      <dgm:prSet presAssocID="{EDE03072-27BA-495C-B133-ED7C8ECD6198}" presName="sibTrans" presStyleCnt="0"/>
      <dgm:spPr/>
    </dgm:pt>
    <dgm:pt modelId="{7199AAF2-46D8-485B-AA7A-F9E705D78588}" type="pres">
      <dgm:prSet presAssocID="{DBA64191-63B8-4C0A-B8C4-402309EBE5F9}" presName="compNode" presStyleCnt="0"/>
      <dgm:spPr/>
    </dgm:pt>
    <dgm:pt modelId="{FBDF2418-9267-436A-ABAE-EC30378BF172}" type="pres">
      <dgm:prSet presAssocID="{DBA64191-63B8-4C0A-B8C4-402309EBE5F9}" presName="bgRect" presStyleLbl="bgShp" presStyleIdx="1" presStyleCnt="3"/>
      <dgm:spPr/>
    </dgm:pt>
    <dgm:pt modelId="{E5F1B5B3-338A-4014-A43E-61D519EE6D3E}" type="pres">
      <dgm:prSet presAssocID="{DBA64191-63B8-4C0A-B8C4-402309EBE5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C449FA80-75A4-4CE8-8C51-CB3C56C06483}" type="pres">
      <dgm:prSet presAssocID="{DBA64191-63B8-4C0A-B8C4-402309EBE5F9}" presName="spaceRect" presStyleCnt="0"/>
      <dgm:spPr/>
    </dgm:pt>
    <dgm:pt modelId="{502A6BD2-CB24-4744-86D7-E5DFA5426E8D}" type="pres">
      <dgm:prSet presAssocID="{DBA64191-63B8-4C0A-B8C4-402309EBE5F9}" presName="parTx" presStyleLbl="revTx" presStyleIdx="2" presStyleCnt="6">
        <dgm:presLayoutVars>
          <dgm:chMax val="0"/>
          <dgm:chPref val="0"/>
        </dgm:presLayoutVars>
      </dgm:prSet>
      <dgm:spPr/>
    </dgm:pt>
    <dgm:pt modelId="{0DE96884-2673-4CEC-A7D0-35462597F5A0}" type="pres">
      <dgm:prSet presAssocID="{DBA64191-63B8-4C0A-B8C4-402309EBE5F9}" presName="desTx" presStyleLbl="revTx" presStyleIdx="3" presStyleCnt="6">
        <dgm:presLayoutVars/>
      </dgm:prSet>
      <dgm:spPr/>
    </dgm:pt>
    <dgm:pt modelId="{B2403B89-6E30-44AB-A1BC-E2E1D1C5002F}" type="pres">
      <dgm:prSet presAssocID="{1B869593-E7E2-4A5D-820D-4851004E673A}" presName="sibTrans" presStyleCnt="0"/>
      <dgm:spPr/>
    </dgm:pt>
    <dgm:pt modelId="{6D5EE26D-0F3D-41C7-B2A2-4828422D58E4}" type="pres">
      <dgm:prSet presAssocID="{C8A0C3B9-4579-4B1D-8139-EA2B6B9F7DAB}" presName="compNode" presStyleCnt="0"/>
      <dgm:spPr/>
    </dgm:pt>
    <dgm:pt modelId="{D4373B1E-BDD7-47B6-AB04-7EC288D8C80F}" type="pres">
      <dgm:prSet presAssocID="{C8A0C3B9-4579-4B1D-8139-EA2B6B9F7DAB}" presName="bgRect" presStyleLbl="bgShp" presStyleIdx="2" presStyleCnt="3"/>
      <dgm:spPr/>
    </dgm:pt>
    <dgm:pt modelId="{689B1116-CA5F-4EA2-ACDE-C077E0ED7E62}" type="pres">
      <dgm:prSet presAssocID="{C8A0C3B9-4579-4B1D-8139-EA2B6B9F7D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49CBE32-1B03-4591-8401-6663E0BBC49C}" type="pres">
      <dgm:prSet presAssocID="{C8A0C3B9-4579-4B1D-8139-EA2B6B9F7DAB}" presName="spaceRect" presStyleCnt="0"/>
      <dgm:spPr/>
    </dgm:pt>
    <dgm:pt modelId="{41AE6DB9-5811-41FF-B133-DA8824C976CA}" type="pres">
      <dgm:prSet presAssocID="{C8A0C3B9-4579-4B1D-8139-EA2B6B9F7DAB}" presName="parTx" presStyleLbl="revTx" presStyleIdx="4" presStyleCnt="6">
        <dgm:presLayoutVars>
          <dgm:chMax val="0"/>
          <dgm:chPref val="0"/>
        </dgm:presLayoutVars>
      </dgm:prSet>
      <dgm:spPr/>
    </dgm:pt>
    <dgm:pt modelId="{B408D940-2888-43D2-8415-F6FBBAD5A59C}" type="pres">
      <dgm:prSet presAssocID="{C8A0C3B9-4579-4B1D-8139-EA2B6B9F7DAB}" presName="desTx" presStyleLbl="revTx" presStyleIdx="5" presStyleCnt="6">
        <dgm:presLayoutVars/>
      </dgm:prSet>
      <dgm:spPr/>
    </dgm:pt>
  </dgm:ptLst>
  <dgm:cxnLst>
    <dgm:cxn modelId="{AD183114-0A18-47BB-A6C4-D5889D00643A}" type="presOf" srcId="{A3F7A210-F59B-413B-BD58-083A17CDBB86}" destId="{0DE96884-2673-4CEC-A7D0-35462597F5A0}" srcOrd="0" destOrd="0" presId="urn:microsoft.com/office/officeart/2018/2/layout/IconVerticalSolidList"/>
    <dgm:cxn modelId="{1AB44315-2A40-4F2F-8D82-A6F51A9F91EF}" type="presOf" srcId="{F15084A8-C10E-43C4-8492-B232FF561F24}" destId="{7A89500A-18B4-4133-89B9-0613E18D544B}" srcOrd="0" destOrd="0" presId="urn:microsoft.com/office/officeart/2018/2/layout/IconVerticalSolidList"/>
    <dgm:cxn modelId="{611F9B16-F1C0-448A-B34D-63310C19B008}" type="presOf" srcId="{674BB01E-B586-4634-9AEF-D262F5F88DD4}" destId="{EB3EBABF-532F-4521-B844-D524800F4AE6}" srcOrd="0" destOrd="0" presId="urn:microsoft.com/office/officeart/2018/2/layout/IconVerticalSolidList"/>
    <dgm:cxn modelId="{A9CB7024-771B-49DE-A07A-01EA54248372}" srcId="{C8A0C3B9-4579-4B1D-8139-EA2B6B9F7DAB}" destId="{08592471-97E8-47BC-AC80-2319F0254012}" srcOrd="0" destOrd="0" parTransId="{F3AB249F-10B5-42DB-9650-4A62568AA40A}" sibTransId="{7759A65C-48DB-44FC-8733-264D12545C77}"/>
    <dgm:cxn modelId="{9BB76A2A-17AC-4826-963F-1244FB905529}" srcId="{051CD75E-974A-47F4-890F-06D07B5FF3E3}" destId="{F15084A8-C10E-43C4-8492-B232FF561F24}" srcOrd="0" destOrd="0" parTransId="{E143D85A-886F-4BD6-8446-496FE533E5A6}" sibTransId="{EDE03072-27BA-495C-B133-ED7C8ECD6198}"/>
    <dgm:cxn modelId="{6EBFF82E-D5AF-4787-85B2-EC08EBBEDA2A}" type="presOf" srcId="{DBA64191-63B8-4C0A-B8C4-402309EBE5F9}" destId="{502A6BD2-CB24-4744-86D7-E5DFA5426E8D}" srcOrd="0" destOrd="0" presId="urn:microsoft.com/office/officeart/2018/2/layout/IconVerticalSolidList"/>
    <dgm:cxn modelId="{BBBE5031-9743-49B7-A7DC-D9456B3CB21C}" srcId="{F15084A8-C10E-43C4-8492-B232FF561F24}" destId="{674BB01E-B586-4634-9AEF-D262F5F88DD4}" srcOrd="0" destOrd="0" parTransId="{237EB3B6-09C2-47C1-8BFC-99B842F3DC06}" sibTransId="{97221711-5549-4C67-9F7F-6E191899E96A}"/>
    <dgm:cxn modelId="{90EBF03C-3482-432E-B0AD-4F236011FF81}" srcId="{051CD75E-974A-47F4-890F-06D07B5FF3E3}" destId="{C8A0C3B9-4579-4B1D-8139-EA2B6B9F7DAB}" srcOrd="2" destOrd="0" parTransId="{C256F071-5BE1-4191-8438-2749C6017468}" sibTransId="{16819444-0C60-4854-9402-ED4E7561F7FA}"/>
    <dgm:cxn modelId="{EC9B0258-4460-4BB6-8CF8-765D7B700E22}" type="presOf" srcId="{C8A0C3B9-4579-4B1D-8139-EA2B6B9F7DAB}" destId="{41AE6DB9-5811-41FF-B133-DA8824C976CA}" srcOrd="0" destOrd="0" presId="urn:microsoft.com/office/officeart/2018/2/layout/IconVerticalSolidList"/>
    <dgm:cxn modelId="{40C16BB1-5250-4C2E-8E50-56A8181A1E2C}" type="presOf" srcId="{08592471-97E8-47BC-AC80-2319F0254012}" destId="{B408D940-2888-43D2-8415-F6FBBAD5A59C}" srcOrd="0" destOrd="0" presId="urn:microsoft.com/office/officeart/2018/2/layout/IconVerticalSolidList"/>
    <dgm:cxn modelId="{EC9642B4-9D14-4E19-845C-BFCD4CCE0004}" type="presOf" srcId="{051CD75E-974A-47F4-890F-06D07B5FF3E3}" destId="{DF2A486E-48EF-43A2-9738-51ECD5304278}" srcOrd="0" destOrd="0" presId="urn:microsoft.com/office/officeart/2018/2/layout/IconVerticalSolidList"/>
    <dgm:cxn modelId="{625395C5-2151-4570-BC88-290142B48679}" srcId="{051CD75E-974A-47F4-890F-06D07B5FF3E3}" destId="{DBA64191-63B8-4C0A-B8C4-402309EBE5F9}" srcOrd="1" destOrd="0" parTransId="{EC76E655-E207-4A11-B7DA-4F6B996BE81E}" sibTransId="{1B869593-E7E2-4A5D-820D-4851004E673A}"/>
    <dgm:cxn modelId="{EB6885F6-DFA3-4D46-99FB-8B1BB38A7525}" srcId="{DBA64191-63B8-4C0A-B8C4-402309EBE5F9}" destId="{A3F7A210-F59B-413B-BD58-083A17CDBB86}" srcOrd="0" destOrd="0" parTransId="{5FD9903C-FEAF-4029-BEE5-1FBC5485DD86}" sibTransId="{DCC814AB-DCE0-4159-B205-2639056DD07F}"/>
    <dgm:cxn modelId="{04D45052-A4F3-46AC-934A-DCDBEA48CE46}" type="presParOf" srcId="{DF2A486E-48EF-43A2-9738-51ECD5304278}" destId="{2A0F24D8-3A0F-4959-A7DB-A6F409076C0A}" srcOrd="0" destOrd="0" presId="urn:microsoft.com/office/officeart/2018/2/layout/IconVerticalSolidList"/>
    <dgm:cxn modelId="{87D3A5F7-1177-4F3A-A437-02B0E7807FF3}" type="presParOf" srcId="{2A0F24D8-3A0F-4959-A7DB-A6F409076C0A}" destId="{8A0DE516-E6E1-4D07-BAC0-219F6E983248}" srcOrd="0" destOrd="0" presId="urn:microsoft.com/office/officeart/2018/2/layout/IconVerticalSolidList"/>
    <dgm:cxn modelId="{55CB88A8-FFBE-43E1-BD70-44F0D75529C1}" type="presParOf" srcId="{2A0F24D8-3A0F-4959-A7DB-A6F409076C0A}" destId="{C63B7F0E-6272-48E7-980D-FFD6AA2C307B}" srcOrd="1" destOrd="0" presId="urn:microsoft.com/office/officeart/2018/2/layout/IconVerticalSolidList"/>
    <dgm:cxn modelId="{C9C4D3F6-CBC7-45BD-A250-AEF5CA0AEE34}" type="presParOf" srcId="{2A0F24D8-3A0F-4959-A7DB-A6F409076C0A}" destId="{DBB6F3A4-3084-46A3-97B2-39C4ECBA9341}" srcOrd="2" destOrd="0" presId="urn:microsoft.com/office/officeart/2018/2/layout/IconVerticalSolidList"/>
    <dgm:cxn modelId="{9EA64D75-8C38-4E43-8056-BCCC1AD7820B}" type="presParOf" srcId="{2A0F24D8-3A0F-4959-A7DB-A6F409076C0A}" destId="{7A89500A-18B4-4133-89B9-0613E18D544B}" srcOrd="3" destOrd="0" presId="urn:microsoft.com/office/officeart/2018/2/layout/IconVerticalSolidList"/>
    <dgm:cxn modelId="{D589CD9B-48E5-43A9-9B84-F65787DC3066}" type="presParOf" srcId="{2A0F24D8-3A0F-4959-A7DB-A6F409076C0A}" destId="{EB3EBABF-532F-4521-B844-D524800F4AE6}" srcOrd="4" destOrd="0" presId="urn:microsoft.com/office/officeart/2018/2/layout/IconVerticalSolidList"/>
    <dgm:cxn modelId="{C56BFE34-91BA-4BD3-8088-58BB5CBE8F16}" type="presParOf" srcId="{DF2A486E-48EF-43A2-9738-51ECD5304278}" destId="{84280F1B-E683-4F14-A3F0-3316A9EF5948}" srcOrd="1" destOrd="0" presId="urn:microsoft.com/office/officeart/2018/2/layout/IconVerticalSolidList"/>
    <dgm:cxn modelId="{51B7EBA1-5CD4-44AA-B175-1367A1CBCAEB}" type="presParOf" srcId="{DF2A486E-48EF-43A2-9738-51ECD5304278}" destId="{7199AAF2-46D8-485B-AA7A-F9E705D78588}" srcOrd="2" destOrd="0" presId="urn:microsoft.com/office/officeart/2018/2/layout/IconVerticalSolidList"/>
    <dgm:cxn modelId="{02190F96-5D63-4BEE-85C6-09799FDB65ED}" type="presParOf" srcId="{7199AAF2-46D8-485B-AA7A-F9E705D78588}" destId="{FBDF2418-9267-436A-ABAE-EC30378BF172}" srcOrd="0" destOrd="0" presId="urn:microsoft.com/office/officeart/2018/2/layout/IconVerticalSolidList"/>
    <dgm:cxn modelId="{AE77C0BB-FEB7-46F4-B729-5BD6DC80F69C}" type="presParOf" srcId="{7199AAF2-46D8-485B-AA7A-F9E705D78588}" destId="{E5F1B5B3-338A-4014-A43E-61D519EE6D3E}" srcOrd="1" destOrd="0" presId="urn:microsoft.com/office/officeart/2018/2/layout/IconVerticalSolidList"/>
    <dgm:cxn modelId="{70644C0C-0366-4616-B828-40FC95837204}" type="presParOf" srcId="{7199AAF2-46D8-485B-AA7A-F9E705D78588}" destId="{C449FA80-75A4-4CE8-8C51-CB3C56C06483}" srcOrd="2" destOrd="0" presId="urn:microsoft.com/office/officeart/2018/2/layout/IconVerticalSolidList"/>
    <dgm:cxn modelId="{741D6E6B-E384-4D46-AFA0-313DC870ECE8}" type="presParOf" srcId="{7199AAF2-46D8-485B-AA7A-F9E705D78588}" destId="{502A6BD2-CB24-4744-86D7-E5DFA5426E8D}" srcOrd="3" destOrd="0" presId="urn:microsoft.com/office/officeart/2018/2/layout/IconVerticalSolidList"/>
    <dgm:cxn modelId="{E67BD960-C2EF-4825-A100-9C045096AA54}" type="presParOf" srcId="{7199AAF2-46D8-485B-AA7A-F9E705D78588}" destId="{0DE96884-2673-4CEC-A7D0-35462597F5A0}" srcOrd="4" destOrd="0" presId="urn:microsoft.com/office/officeart/2018/2/layout/IconVerticalSolidList"/>
    <dgm:cxn modelId="{51E801FE-8984-4652-BCA8-6004A1491753}" type="presParOf" srcId="{DF2A486E-48EF-43A2-9738-51ECD5304278}" destId="{B2403B89-6E30-44AB-A1BC-E2E1D1C5002F}" srcOrd="3" destOrd="0" presId="urn:microsoft.com/office/officeart/2018/2/layout/IconVerticalSolidList"/>
    <dgm:cxn modelId="{69B0CF53-8A4A-4929-89A5-E7149DFFED1F}" type="presParOf" srcId="{DF2A486E-48EF-43A2-9738-51ECD5304278}" destId="{6D5EE26D-0F3D-41C7-B2A2-4828422D58E4}" srcOrd="4" destOrd="0" presId="urn:microsoft.com/office/officeart/2018/2/layout/IconVerticalSolidList"/>
    <dgm:cxn modelId="{AEDEE3F6-8F00-4044-A0E4-CD4402CA85A1}" type="presParOf" srcId="{6D5EE26D-0F3D-41C7-B2A2-4828422D58E4}" destId="{D4373B1E-BDD7-47B6-AB04-7EC288D8C80F}" srcOrd="0" destOrd="0" presId="urn:microsoft.com/office/officeart/2018/2/layout/IconVerticalSolidList"/>
    <dgm:cxn modelId="{226C5EE8-9277-42F4-9ADC-95A9B7DECDF6}" type="presParOf" srcId="{6D5EE26D-0F3D-41C7-B2A2-4828422D58E4}" destId="{689B1116-CA5F-4EA2-ACDE-C077E0ED7E62}" srcOrd="1" destOrd="0" presId="urn:microsoft.com/office/officeart/2018/2/layout/IconVerticalSolidList"/>
    <dgm:cxn modelId="{0530BD7B-7AAD-4281-B257-C19658AD1130}" type="presParOf" srcId="{6D5EE26D-0F3D-41C7-B2A2-4828422D58E4}" destId="{B49CBE32-1B03-4591-8401-6663E0BBC49C}" srcOrd="2" destOrd="0" presId="urn:microsoft.com/office/officeart/2018/2/layout/IconVerticalSolidList"/>
    <dgm:cxn modelId="{AE343471-71C2-4C2E-BBAB-2926763211C3}" type="presParOf" srcId="{6D5EE26D-0F3D-41C7-B2A2-4828422D58E4}" destId="{41AE6DB9-5811-41FF-B133-DA8824C976CA}" srcOrd="3" destOrd="0" presId="urn:microsoft.com/office/officeart/2018/2/layout/IconVerticalSolidList"/>
    <dgm:cxn modelId="{6E334DF2-7CDE-4D25-B81D-82C1852C6F46}" type="presParOf" srcId="{6D5EE26D-0F3D-41C7-B2A2-4828422D58E4}" destId="{B408D940-2888-43D2-8415-F6FBBAD5A59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D1A625-8F0E-4CDB-99F0-8078463539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A0D2241-EED8-448E-981B-A696F4047C11}">
      <dgm:prSet/>
      <dgm:spPr/>
      <dgm:t>
        <a:bodyPr/>
        <a:lstStyle/>
        <a:p>
          <a:r>
            <a:rPr lang="en-US"/>
            <a:t>Hands-on, on-screen, discussions</a:t>
          </a:r>
        </a:p>
      </dgm:t>
    </dgm:pt>
    <dgm:pt modelId="{43DFC2C0-AFAD-4F79-8E1C-A08A609B840D}" type="parTrans" cxnId="{15675F9F-C5BC-4A9D-B5E0-B96F65D4B16B}">
      <dgm:prSet/>
      <dgm:spPr/>
      <dgm:t>
        <a:bodyPr/>
        <a:lstStyle/>
        <a:p>
          <a:endParaRPr lang="en-US"/>
        </a:p>
      </dgm:t>
    </dgm:pt>
    <dgm:pt modelId="{90C08EB4-9330-4078-A537-5F1E8BDB1552}" type="sibTrans" cxnId="{15675F9F-C5BC-4A9D-B5E0-B96F65D4B16B}">
      <dgm:prSet/>
      <dgm:spPr/>
      <dgm:t>
        <a:bodyPr/>
        <a:lstStyle/>
        <a:p>
          <a:endParaRPr lang="en-US"/>
        </a:p>
      </dgm:t>
    </dgm:pt>
    <dgm:pt modelId="{BAA3FC72-5015-4590-AE8E-D64F2B362E77}">
      <dgm:prSet/>
      <dgm:spPr/>
      <dgm:t>
        <a:bodyPr/>
        <a:lstStyle/>
        <a:p>
          <a:r>
            <a:rPr lang="en-US"/>
            <a:t>Reading material</a:t>
          </a:r>
        </a:p>
      </dgm:t>
    </dgm:pt>
    <dgm:pt modelId="{3AA3641F-BF04-4985-A99D-A1289B7D9465}" type="parTrans" cxnId="{3938E706-2168-4290-90C9-87EFABD1FC63}">
      <dgm:prSet/>
      <dgm:spPr/>
      <dgm:t>
        <a:bodyPr/>
        <a:lstStyle/>
        <a:p>
          <a:endParaRPr lang="en-US"/>
        </a:p>
      </dgm:t>
    </dgm:pt>
    <dgm:pt modelId="{91124C20-AC37-4978-A4FF-395AD8665E7C}" type="sibTrans" cxnId="{3938E706-2168-4290-90C9-87EFABD1FC63}">
      <dgm:prSet/>
      <dgm:spPr/>
      <dgm:t>
        <a:bodyPr/>
        <a:lstStyle/>
        <a:p>
          <a:endParaRPr lang="en-US"/>
        </a:p>
      </dgm:t>
    </dgm:pt>
    <dgm:pt modelId="{38510F73-8090-4C6C-BA41-13A75FE3CF5E}">
      <dgm:prSet/>
      <dgm:spPr/>
      <dgm:t>
        <a:bodyPr/>
        <a:lstStyle/>
        <a:p>
          <a:r>
            <a:rPr lang="en-US"/>
            <a:t>Programming assignments that develop one coherent project</a:t>
          </a:r>
        </a:p>
      </dgm:t>
    </dgm:pt>
    <dgm:pt modelId="{BECD917C-1458-4119-9601-D0B48EB581EB}" type="parTrans" cxnId="{10B3250F-B224-4203-9D1D-014EF192346B}">
      <dgm:prSet/>
      <dgm:spPr/>
      <dgm:t>
        <a:bodyPr/>
        <a:lstStyle/>
        <a:p>
          <a:endParaRPr lang="en-US"/>
        </a:p>
      </dgm:t>
    </dgm:pt>
    <dgm:pt modelId="{A784D651-2110-4493-B2DD-046020220B77}" type="sibTrans" cxnId="{10B3250F-B224-4203-9D1D-014EF192346B}">
      <dgm:prSet/>
      <dgm:spPr/>
      <dgm:t>
        <a:bodyPr/>
        <a:lstStyle/>
        <a:p>
          <a:endParaRPr lang="en-US"/>
        </a:p>
      </dgm:t>
    </dgm:pt>
    <dgm:pt modelId="{25C81848-1AFF-4E9A-A446-238DBE1DA737}">
      <dgm:prSet/>
      <dgm:spPr/>
      <dgm:t>
        <a:bodyPr/>
        <a:lstStyle/>
        <a:p>
          <a:r>
            <a:rPr lang="en-US"/>
            <a:t>Work outside of the lectures is required!</a:t>
          </a:r>
        </a:p>
      </dgm:t>
    </dgm:pt>
    <dgm:pt modelId="{AAE6CB49-F6BF-4FEF-862F-44342F6F05E0}" type="parTrans" cxnId="{40688AC6-6A58-4DDF-A18F-AEF9FD7183B1}">
      <dgm:prSet/>
      <dgm:spPr/>
      <dgm:t>
        <a:bodyPr/>
        <a:lstStyle/>
        <a:p>
          <a:endParaRPr lang="en-US"/>
        </a:p>
      </dgm:t>
    </dgm:pt>
    <dgm:pt modelId="{1919BA20-DF0F-4461-8B66-AE9BD2209FB9}" type="sibTrans" cxnId="{40688AC6-6A58-4DDF-A18F-AEF9FD7183B1}">
      <dgm:prSet/>
      <dgm:spPr/>
      <dgm:t>
        <a:bodyPr/>
        <a:lstStyle/>
        <a:p>
          <a:endParaRPr lang="en-US"/>
        </a:p>
      </dgm:t>
    </dgm:pt>
    <dgm:pt modelId="{74D8A41C-5AB5-4663-B21B-D94ABB5F3319}" type="pres">
      <dgm:prSet presAssocID="{B4D1A625-8F0E-4CDB-99F0-80784635391E}" presName="root" presStyleCnt="0">
        <dgm:presLayoutVars>
          <dgm:dir/>
          <dgm:resizeHandles val="exact"/>
        </dgm:presLayoutVars>
      </dgm:prSet>
      <dgm:spPr/>
    </dgm:pt>
    <dgm:pt modelId="{C754E604-60F5-4EAF-BE0F-4D8A6519D6EE}" type="pres">
      <dgm:prSet presAssocID="{8A0D2241-EED8-448E-981B-A696F4047C11}" presName="compNode" presStyleCnt="0"/>
      <dgm:spPr/>
    </dgm:pt>
    <dgm:pt modelId="{F991921C-74F4-4FC7-A295-376D66300C31}" type="pres">
      <dgm:prSet presAssocID="{8A0D2241-EED8-448E-981B-A696F4047C11}" presName="bgRect" presStyleLbl="bgShp" presStyleIdx="0" presStyleCnt="4"/>
      <dgm:spPr/>
    </dgm:pt>
    <dgm:pt modelId="{ED5CE31A-8095-4777-9545-FF963E13EB14}" type="pres">
      <dgm:prSet presAssocID="{8A0D2241-EED8-448E-981B-A696F4047C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CC7A45EE-5E1C-4130-A1AD-FFE21822C8C7}" type="pres">
      <dgm:prSet presAssocID="{8A0D2241-EED8-448E-981B-A696F4047C11}" presName="spaceRect" presStyleCnt="0"/>
      <dgm:spPr/>
    </dgm:pt>
    <dgm:pt modelId="{8DD4DDFD-EDAD-4BF7-9E69-53B8A2084388}" type="pres">
      <dgm:prSet presAssocID="{8A0D2241-EED8-448E-981B-A696F4047C11}" presName="parTx" presStyleLbl="revTx" presStyleIdx="0" presStyleCnt="4">
        <dgm:presLayoutVars>
          <dgm:chMax val="0"/>
          <dgm:chPref val="0"/>
        </dgm:presLayoutVars>
      </dgm:prSet>
      <dgm:spPr/>
    </dgm:pt>
    <dgm:pt modelId="{E2E906A8-6F89-4DBD-AD09-9BE128FB8310}" type="pres">
      <dgm:prSet presAssocID="{90C08EB4-9330-4078-A537-5F1E8BDB1552}" presName="sibTrans" presStyleCnt="0"/>
      <dgm:spPr/>
    </dgm:pt>
    <dgm:pt modelId="{94586335-BAC3-48D3-8331-683DE8E7279B}" type="pres">
      <dgm:prSet presAssocID="{BAA3FC72-5015-4590-AE8E-D64F2B362E77}" presName="compNode" presStyleCnt="0"/>
      <dgm:spPr/>
    </dgm:pt>
    <dgm:pt modelId="{4BC192DE-6ABD-4728-A68F-39C923A1C15C}" type="pres">
      <dgm:prSet presAssocID="{BAA3FC72-5015-4590-AE8E-D64F2B362E77}" presName="bgRect" presStyleLbl="bgShp" presStyleIdx="1" presStyleCnt="4"/>
      <dgm:spPr/>
    </dgm:pt>
    <dgm:pt modelId="{4D9D3DC9-9D98-4B6A-B0E9-CE8B80783FED}" type="pres">
      <dgm:prSet presAssocID="{BAA3FC72-5015-4590-AE8E-D64F2B362E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27908A12-705F-4C82-A785-B89489FED11D}" type="pres">
      <dgm:prSet presAssocID="{BAA3FC72-5015-4590-AE8E-D64F2B362E77}" presName="spaceRect" presStyleCnt="0"/>
      <dgm:spPr/>
    </dgm:pt>
    <dgm:pt modelId="{E4A0603D-BA55-4DF0-86FB-DAB256E9966F}" type="pres">
      <dgm:prSet presAssocID="{BAA3FC72-5015-4590-AE8E-D64F2B362E77}" presName="parTx" presStyleLbl="revTx" presStyleIdx="1" presStyleCnt="4">
        <dgm:presLayoutVars>
          <dgm:chMax val="0"/>
          <dgm:chPref val="0"/>
        </dgm:presLayoutVars>
      </dgm:prSet>
      <dgm:spPr/>
    </dgm:pt>
    <dgm:pt modelId="{951977EF-CDC5-4C70-8807-82641A05EE2D}" type="pres">
      <dgm:prSet presAssocID="{91124C20-AC37-4978-A4FF-395AD8665E7C}" presName="sibTrans" presStyleCnt="0"/>
      <dgm:spPr/>
    </dgm:pt>
    <dgm:pt modelId="{BFC7E5BE-8981-4263-ABD4-5EE2FDBC1937}" type="pres">
      <dgm:prSet presAssocID="{38510F73-8090-4C6C-BA41-13A75FE3CF5E}" presName="compNode" presStyleCnt="0"/>
      <dgm:spPr/>
    </dgm:pt>
    <dgm:pt modelId="{A9C4FA77-96E3-4EB0-8D4E-DAF409AFF527}" type="pres">
      <dgm:prSet presAssocID="{38510F73-8090-4C6C-BA41-13A75FE3CF5E}" presName="bgRect" presStyleLbl="bgShp" presStyleIdx="2" presStyleCnt="4"/>
      <dgm:spPr/>
    </dgm:pt>
    <dgm:pt modelId="{8065BEEC-0E97-4200-A4CD-053612928609}" type="pres">
      <dgm:prSet presAssocID="{38510F73-8090-4C6C-BA41-13A75FE3CF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14C1EA9-86C5-4D36-8001-7AC1AA4AAB0D}" type="pres">
      <dgm:prSet presAssocID="{38510F73-8090-4C6C-BA41-13A75FE3CF5E}" presName="spaceRect" presStyleCnt="0"/>
      <dgm:spPr/>
    </dgm:pt>
    <dgm:pt modelId="{3F63F980-A911-4B6F-8F27-83C2DE7C399C}" type="pres">
      <dgm:prSet presAssocID="{38510F73-8090-4C6C-BA41-13A75FE3CF5E}" presName="parTx" presStyleLbl="revTx" presStyleIdx="2" presStyleCnt="4">
        <dgm:presLayoutVars>
          <dgm:chMax val="0"/>
          <dgm:chPref val="0"/>
        </dgm:presLayoutVars>
      </dgm:prSet>
      <dgm:spPr/>
    </dgm:pt>
    <dgm:pt modelId="{4B5B38E8-1CAA-449E-B020-64585F0E32D9}" type="pres">
      <dgm:prSet presAssocID="{A784D651-2110-4493-B2DD-046020220B77}" presName="sibTrans" presStyleCnt="0"/>
      <dgm:spPr/>
    </dgm:pt>
    <dgm:pt modelId="{9F81EB47-D6E3-4BF7-AA94-97131D58767A}" type="pres">
      <dgm:prSet presAssocID="{25C81848-1AFF-4E9A-A446-238DBE1DA737}" presName="compNode" presStyleCnt="0"/>
      <dgm:spPr/>
    </dgm:pt>
    <dgm:pt modelId="{48540005-E700-4EB7-9DD2-6AAC3213A765}" type="pres">
      <dgm:prSet presAssocID="{25C81848-1AFF-4E9A-A446-238DBE1DA737}" presName="bgRect" presStyleLbl="bgShp" presStyleIdx="3" presStyleCnt="4"/>
      <dgm:spPr/>
    </dgm:pt>
    <dgm:pt modelId="{B1004750-B2C1-42F4-8AB8-BBF5073C8626}" type="pres">
      <dgm:prSet presAssocID="{25C81848-1AFF-4E9A-A446-238DBE1DA7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F95AED22-8DCF-4120-932D-EC22707C0ECA}" type="pres">
      <dgm:prSet presAssocID="{25C81848-1AFF-4E9A-A446-238DBE1DA737}" presName="spaceRect" presStyleCnt="0"/>
      <dgm:spPr/>
    </dgm:pt>
    <dgm:pt modelId="{B3BEF0B5-2642-4427-8EF2-F3C5653A7215}" type="pres">
      <dgm:prSet presAssocID="{25C81848-1AFF-4E9A-A446-238DBE1DA737}" presName="parTx" presStyleLbl="revTx" presStyleIdx="3" presStyleCnt="4">
        <dgm:presLayoutVars>
          <dgm:chMax val="0"/>
          <dgm:chPref val="0"/>
        </dgm:presLayoutVars>
      </dgm:prSet>
      <dgm:spPr/>
    </dgm:pt>
  </dgm:ptLst>
  <dgm:cxnLst>
    <dgm:cxn modelId="{3938E706-2168-4290-90C9-87EFABD1FC63}" srcId="{B4D1A625-8F0E-4CDB-99F0-80784635391E}" destId="{BAA3FC72-5015-4590-AE8E-D64F2B362E77}" srcOrd="1" destOrd="0" parTransId="{3AA3641F-BF04-4985-A99D-A1289B7D9465}" sibTransId="{91124C20-AC37-4978-A4FF-395AD8665E7C}"/>
    <dgm:cxn modelId="{F87E1F07-4084-49E2-8F71-2E772B4FEEF9}" type="presOf" srcId="{B4D1A625-8F0E-4CDB-99F0-80784635391E}" destId="{74D8A41C-5AB5-4663-B21B-D94ABB5F3319}" srcOrd="0" destOrd="0" presId="urn:microsoft.com/office/officeart/2018/2/layout/IconVerticalSolidList"/>
    <dgm:cxn modelId="{10B3250F-B224-4203-9D1D-014EF192346B}" srcId="{B4D1A625-8F0E-4CDB-99F0-80784635391E}" destId="{38510F73-8090-4C6C-BA41-13A75FE3CF5E}" srcOrd="2" destOrd="0" parTransId="{BECD917C-1458-4119-9601-D0B48EB581EB}" sibTransId="{A784D651-2110-4493-B2DD-046020220B77}"/>
    <dgm:cxn modelId="{9C6F3637-7EE0-4D78-AB56-DB71A350EEA6}" type="presOf" srcId="{BAA3FC72-5015-4590-AE8E-D64F2B362E77}" destId="{E4A0603D-BA55-4DF0-86FB-DAB256E9966F}" srcOrd="0" destOrd="0" presId="urn:microsoft.com/office/officeart/2018/2/layout/IconVerticalSolidList"/>
    <dgm:cxn modelId="{15675F9F-C5BC-4A9D-B5E0-B96F65D4B16B}" srcId="{B4D1A625-8F0E-4CDB-99F0-80784635391E}" destId="{8A0D2241-EED8-448E-981B-A696F4047C11}" srcOrd="0" destOrd="0" parTransId="{43DFC2C0-AFAD-4F79-8E1C-A08A609B840D}" sibTransId="{90C08EB4-9330-4078-A537-5F1E8BDB1552}"/>
    <dgm:cxn modelId="{79B2DAAE-2E11-41DB-B23D-7106E1C49665}" type="presOf" srcId="{25C81848-1AFF-4E9A-A446-238DBE1DA737}" destId="{B3BEF0B5-2642-4427-8EF2-F3C5653A7215}" srcOrd="0" destOrd="0" presId="urn:microsoft.com/office/officeart/2018/2/layout/IconVerticalSolidList"/>
    <dgm:cxn modelId="{40688AC6-6A58-4DDF-A18F-AEF9FD7183B1}" srcId="{B4D1A625-8F0E-4CDB-99F0-80784635391E}" destId="{25C81848-1AFF-4E9A-A446-238DBE1DA737}" srcOrd="3" destOrd="0" parTransId="{AAE6CB49-F6BF-4FEF-862F-44342F6F05E0}" sibTransId="{1919BA20-DF0F-4461-8B66-AE9BD2209FB9}"/>
    <dgm:cxn modelId="{052BD5D7-FCC7-4CC3-8922-50812D12E70C}" type="presOf" srcId="{8A0D2241-EED8-448E-981B-A696F4047C11}" destId="{8DD4DDFD-EDAD-4BF7-9E69-53B8A2084388}" srcOrd="0" destOrd="0" presId="urn:microsoft.com/office/officeart/2018/2/layout/IconVerticalSolidList"/>
    <dgm:cxn modelId="{B74136FA-861D-4F7B-A833-9C31E9444124}" type="presOf" srcId="{38510F73-8090-4C6C-BA41-13A75FE3CF5E}" destId="{3F63F980-A911-4B6F-8F27-83C2DE7C399C}" srcOrd="0" destOrd="0" presId="urn:microsoft.com/office/officeart/2018/2/layout/IconVerticalSolidList"/>
    <dgm:cxn modelId="{930D6D1D-106D-4C1E-A264-1F3D5ED8D117}" type="presParOf" srcId="{74D8A41C-5AB5-4663-B21B-D94ABB5F3319}" destId="{C754E604-60F5-4EAF-BE0F-4D8A6519D6EE}" srcOrd="0" destOrd="0" presId="urn:microsoft.com/office/officeart/2018/2/layout/IconVerticalSolidList"/>
    <dgm:cxn modelId="{C607E9D2-0B58-4C7C-9BA3-36E113EBDC90}" type="presParOf" srcId="{C754E604-60F5-4EAF-BE0F-4D8A6519D6EE}" destId="{F991921C-74F4-4FC7-A295-376D66300C31}" srcOrd="0" destOrd="0" presId="urn:microsoft.com/office/officeart/2018/2/layout/IconVerticalSolidList"/>
    <dgm:cxn modelId="{BEF77F5A-B573-4263-8D59-06FF1F838B1D}" type="presParOf" srcId="{C754E604-60F5-4EAF-BE0F-4D8A6519D6EE}" destId="{ED5CE31A-8095-4777-9545-FF963E13EB14}" srcOrd="1" destOrd="0" presId="urn:microsoft.com/office/officeart/2018/2/layout/IconVerticalSolidList"/>
    <dgm:cxn modelId="{9D4097FB-BA38-4C7A-8564-A23B88886306}" type="presParOf" srcId="{C754E604-60F5-4EAF-BE0F-4D8A6519D6EE}" destId="{CC7A45EE-5E1C-4130-A1AD-FFE21822C8C7}" srcOrd="2" destOrd="0" presId="urn:microsoft.com/office/officeart/2018/2/layout/IconVerticalSolidList"/>
    <dgm:cxn modelId="{CFD25653-E1FC-480F-AABA-AF7C07CD8986}" type="presParOf" srcId="{C754E604-60F5-4EAF-BE0F-4D8A6519D6EE}" destId="{8DD4DDFD-EDAD-4BF7-9E69-53B8A2084388}" srcOrd="3" destOrd="0" presId="urn:microsoft.com/office/officeart/2018/2/layout/IconVerticalSolidList"/>
    <dgm:cxn modelId="{6ACAF554-6593-4B6B-BB3C-5677A0C7D434}" type="presParOf" srcId="{74D8A41C-5AB5-4663-B21B-D94ABB5F3319}" destId="{E2E906A8-6F89-4DBD-AD09-9BE128FB8310}" srcOrd="1" destOrd="0" presId="urn:microsoft.com/office/officeart/2018/2/layout/IconVerticalSolidList"/>
    <dgm:cxn modelId="{F5DBDB24-86B3-4804-85A3-A65018B70B4D}" type="presParOf" srcId="{74D8A41C-5AB5-4663-B21B-D94ABB5F3319}" destId="{94586335-BAC3-48D3-8331-683DE8E7279B}" srcOrd="2" destOrd="0" presId="urn:microsoft.com/office/officeart/2018/2/layout/IconVerticalSolidList"/>
    <dgm:cxn modelId="{CDC2A757-D4E0-4CE8-8415-C3F0A7D8F07A}" type="presParOf" srcId="{94586335-BAC3-48D3-8331-683DE8E7279B}" destId="{4BC192DE-6ABD-4728-A68F-39C923A1C15C}" srcOrd="0" destOrd="0" presId="urn:microsoft.com/office/officeart/2018/2/layout/IconVerticalSolidList"/>
    <dgm:cxn modelId="{742E09FF-3951-411B-9E43-D5607442F0CF}" type="presParOf" srcId="{94586335-BAC3-48D3-8331-683DE8E7279B}" destId="{4D9D3DC9-9D98-4B6A-B0E9-CE8B80783FED}" srcOrd="1" destOrd="0" presId="urn:microsoft.com/office/officeart/2018/2/layout/IconVerticalSolidList"/>
    <dgm:cxn modelId="{7F9190AE-7D79-4E25-A81A-512CD038E1C1}" type="presParOf" srcId="{94586335-BAC3-48D3-8331-683DE8E7279B}" destId="{27908A12-705F-4C82-A785-B89489FED11D}" srcOrd="2" destOrd="0" presId="urn:microsoft.com/office/officeart/2018/2/layout/IconVerticalSolidList"/>
    <dgm:cxn modelId="{62353C10-FE3A-4BF4-8436-D0E275380201}" type="presParOf" srcId="{94586335-BAC3-48D3-8331-683DE8E7279B}" destId="{E4A0603D-BA55-4DF0-86FB-DAB256E9966F}" srcOrd="3" destOrd="0" presId="urn:microsoft.com/office/officeart/2018/2/layout/IconVerticalSolidList"/>
    <dgm:cxn modelId="{C1325FFB-0729-48F7-9482-AFA0A4CEBF2C}" type="presParOf" srcId="{74D8A41C-5AB5-4663-B21B-D94ABB5F3319}" destId="{951977EF-CDC5-4C70-8807-82641A05EE2D}" srcOrd="3" destOrd="0" presId="urn:microsoft.com/office/officeart/2018/2/layout/IconVerticalSolidList"/>
    <dgm:cxn modelId="{EE61E2A2-09FA-46E2-BB3A-CADF667BA1BC}" type="presParOf" srcId="{74D8A41C-5AB5-4663-B21B-D94ABB5F3319}" destId="{BFC7E5BE-8981-4263-ABD4-5EE2FDBC1937}" srcOrd="4" destOrd="0" presId="urn:microsoft.com/office/officeart/2018/2/layout/IconVerticalSolidList"/>
    <dgm:cxn modelId="{A95926F9-BCE2-4C73-BB33-1BA0C7A6AF4F}" type="presParOf" srcId="{BFC7E5BE-8981-4263-ABD4-5EE2FDBC1937}" destId="{A9C4FA77-96E3-4EB0-8D4E-DAF409AFF527}" srcOrd="0" destOrd="0" presId="urn:microsoft.com/office/officeart/2018/2/layout/IconVerticalSolidList"/>
    <dgm:cxn modelId="{53460CC0-A619-4BEE-BBD6-675505F80625}" type="presParOf" srcId="{BFC7E5BE-8981-4263-ABD4-5EE2FDBC1937}" destId="{8065BEEC-0E97-4200-A4CD-053612928609}" srcOrd="1" destOrd="0" presId="urn:microsoft.com/office/officeart/2018/2/layout/IconVerticalSolidList"/>
    <dgm:cxn modelId="{28EE2783-FD6D-4283-83E1-4E9B197F50B9}" type="presParOf" srcId="{BFC7E5BE-8981-4263-ABD4-5EE2FDBC1937}" destId="{914C1EA9-86C5-4D36-8001-7AC1AA4AAB0D}" srcOrd="2" destOrd="0" presId="urn:microsoft.com/office/officeart/2018/2/layout/IconVerticalSolidList"/>
    <dgm:cxn modelId="{9E0A4734-D893-483E-88ED-6950637524BD}" type="presParOf" srcId="{BFC7E5BE-8981-4263-ABD4-5EE2FDBC1937}" destId="{3F63F980-A911-4B6F-8F27-83C2DE7C399C}" srcOrd="3" destOrd="0" presId="urn:microsoft.com/office/officeart/2018/2/layout/IconVerticalSolidList"/>
    <dgm:cxn modelId="{23714172-0908-4E57-9217-D3B79E0F6022}" type="presParOf" srcId="{74D8A41C-5AB5-4663-B21B-D94ABB5F3319}" destId="{4B5B38E8-1CAA-449E-B020-64585F0E32D9}" srcOrd="5" destOrd="0" presId="urn:microsoft.com/office/officeart/2018/2/layout/IconVerticalSolidList"/>
    <dgm:cxn modelId="{B07A423E-E2E0-4491-B897-7C741658DF3A}" type="presParOf" srcId="{74D8A41C-5AB5-4663-B21B-D94ABB5F3319}" destId="{9F81EB47-D6E3-4BF7-AA94-97131D58767A}" srcOrd="6" destOrd="0" presId="urn:microsoft.com/office/officeart/2018/2/layout/IconVerticalSolidList"/>
    <dgm:cxn modelId="{5B21A190-32C0-4EDF-A067-682C220DD7FA}" type="presParOf" srcId="{9F81EB47-D6E3-4BF7-AA94-97131D58767A}" destId="{48540005-E700-4EB7-9DD2-6AAC3213A765}" srcOrd="0" destOrd="0" presId="urn:microsoft.com/office/officeart/2018/2/layout/IconVerticalSolidList"/>
    <dgm:cxn modelId="{0E8B0EF9-BADD-43EB-90E5-80A9714EF01F}" type="presParOf" srcId="{9F81EB47-D6E3-4BF7-AA94-97131D58767A}" destId="{B1004750-B2C1-42F4-8AB8-BBF5073C8626}" srcOrd="1" destOrd="0" presId="urn:microsoft.com/office/officeart/2018/2/layout/IconVerticalSolidList"/>
    <dgm:cxn modelId="{A2B6A29E-924A-4070-9879-C4F800491312}" type="presParOf" srcId="{9F81EB47-D6E3-4BF7-AA94-97131D58767A}" destId="{F95AED22-8DCF-4120-932D-EC22707C0ECA}" srcOrd="2" destOrd="0" presId="urn:microsoft.com/office/officeart/2018/2/layout/IconVerticalSolidList"/>
    <dgm:cxn modelId="{41DD6797-819E-4D20-801C-DED50927AFCF}" type="presParOf" srcId="{9F81EB47-D6E3-4BF7-AA94-97131D58767A}" destId="{B3BEF0B5-2642-4427-8EF2-F3C5653A72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DE516-E6E1-4D07-BAC0-219F6E983248}">
      <dsp:nvSpPr>
        <dsp:cNvPr id="0" name=""/>
        <dsp:cNvSpPr/>
      </dsp:nvSpPr>
      <dsp:spPr>
        <a:xfrm>
          <a:off x="0" y="586"/>
          <a:ext cx="8153400" cy="13712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B7F0E-6272-48E7-980D-FFD6AA2C307B}">
      <dsp:nvSpPr>
        <dsp:cNvPr id="0" name=""/>
        <dsp:cNvSpPr/>
      </dsp:nvSpPr>
      <dsp:spPr>
        <a:xfrm>
          <a:off x="414807" y="309120"/>
          <a:ext cx="754195" cy="754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9500A-18B4-4133-89B9-0613E18D544B}">
      <dsp:nvSpPr>
        <dsp:cNvPr id="0" name=""/>
        <dsp:cNvSpPr/>
      </dsp:nvSpPr>
      <dsp:spPr>
        <a:xfrm>
          <a:off x="1583811" y="586"/>
          <a:ext cx="3669030"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1111250">
            <a:lnSpc>
              <a:spcPct val="90000"/>
            </a:lnSpc>
            <a:spcBef>
              <a:spcPct val="0"/>
            </a:spcBef>
            <a:spcAft>
              <a:spcPct val="35000"/>
            </a:spcAft>
            <a:buNone/>
          </a:pPr>
          <a:r>
            <a:rPr lang="en-US" sz="2500" kern="1200"/>
            <a:t>Software systems (~40%)</a:t>
          </a:r>
        </a:p>
      </dsp:txBody>
      <dsp:txXfrm>
        <a:off x="1583811" y="586"/>
        <a:ext cx="3669030" cy="1371265"/>
      </dsp:txXfrm>
    </dsp:sp>
    <dsp:sp modelId="{EB3EBABF-532F-4521-B844-D524800F4AE6}">
      <dsp:nvSpPr>
        <dsp:cNvPr id="0" name=""/>
        <dsp:cNvSpPr/>
      </dsp:nvSpPr>
      <dsp:spPr>
        <a:xfrm>
          <a:off x="5252841" y="586"/>
          <a:ext cx="2900558"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755650">
            <a:lnSpc>
              <a:spcPct val="90000"/>
            </a:lnSpc>
            <a:spcBef>
              <a:spcPct val="0"/>
            </a:spcBef>
            <a:spcAft>
              <a:spcPct val="35000"/>
            </a:spcAft>
            <a:buNone/>
          </a:pPr>
          <a:r>
            <a:rPr lang="en-US" sz="1700" kern="1200"/>
            <a:t>systems programming and operating systems, scripting, system calls, libraries, compilers, ...</a:t>
          </a:r>
        </a:p>
      </dsp:txBody>
      <dsp:txXfrm>
        <a:off x="5252841" y="586"/>
        <a:ext cx="2900558" cy="1371265"/>
      </dsp:txXfrm>
    </dsp:sp>
    <dsp:sp modelId="{FBDF2418-9267-436A-ABAE-EC30378BF172}">
      <dsp:nvSpPr>
        <dsp:cNvPr id="0" name=""/>
        <dsp:cNvSpPr/>
      </dsp:nvSpPr>
      <dsp:spPr>
        <a:xfrm>
          <a:off x="0" y="1714667"/>
          <a:ext cx="8153400" cy="13712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F1B5B3-338A-4014-A43E-61D519EE6D3E}">
      <dsp:nvSpPr>
        <dsp:cNvPr id="0" name=""/>
        <dsp:cNvSpPr/>
      </dsp:nvSpPr>
      <dsp:spPr>
        <a:xfrm>
          <a:off x="414807" y="2023202"/>
          <a:ext cx="754195" cy="754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2A6BD2-CB24-4744-86D7-E5DFA5426E8D}">
      <dsp:nvSpPr>
        <dsp:cNvPr id="0" name=""/>
        <dsp:cNvSpPr/>
      </dsp:nvSpPr>
      <dsp:spPr>
        <a:xfrm>
          <a:off x="1583811" y="1714667"/>
          <a:ext cx="3669030"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1111250">
            <a:lnSpc>
              <a:spcPct val="90000"/>
            </a:lnSpc>
            <a:spcBef>
              <a:spcPct val="0"/>
            </a:spcBef>
            <a:spcAft>
              <a:spcPct val="35000"/>
            </a:spcAft>
            <a:buNone/>
          </a:pPr>
          <a:r>
            <a:rPr lang="en-US" sz="2500" kern="1200"/>
            <a:t>Mathematical logic (~15%)</a:t>
          </a:r>
        </a:p>
      </dsp:txBody>
      <dsp:txXfrm>
        <a:off x="1583811" y="1714667"/>
        <a:ext cx="3669030" cy="1371265"/>
      </dsp:txXfrm>
    </dsp:sp>
    <dsp:sp modelId="{0DE96884-2673-4CEC-A7D0-35462597F5A0}">
      <dsp:nvSpPr>
        <dsp:cNvPr id="0" name=""/>
        <dsp:cNvSpPr/>
      </dsp:nvSpPr>
      <dsp:spPr>
        <a:xfrm>
          <a:off x="5252841" y="1714667"/>
          <a:ext cx="2900558"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755650">
            <a:lnSpc>
              <a:spcPct val="90000"/>
            </a:lnSpc>
            <a:spcBef>
              <a:spcPct val="0"/>
            </a:spcBef>
            <a:spcAft>
              <a:spcPct val="35000"/>
            </a:spcAft>
            <a:buNone/>
          </a:pPr>
          <a:r>
            <a:rPr lang="en-US" sz="1700" kern="1200"/>
            <a:t>propositional logic, syntax, semantics, entailment, deduction and the use of logic in software</a:t>
          </a:r>
        </a:p>
      </dsp:txBody>
      <dsp:txXfrm>
        <a:off x="5252841" y="1714667"/>
        <a:ext cx="2900558" cy="1371265"/>
      </dsp:txXfrm>
    </dsp:sp>
    <dsp:sp modelId="{D4373B1E-BDD7-47B6-AB04-7EC288D8C80F}">
      <dsp:nvSpPr>
        <dsp:cNvPr id="0" name=""/>
        <dsp:cNvSpPr/>
      </dsp:nvSpPr>
      <dsp:spPr>
        <a:xfrm>
          <a:off x="0" y="3428748"/>
          <a:ext cx="8153400" cy="13712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B1116-CA5F-4EA2-ACDE-C077E0ED7E62}">
      <dsp:nvSpPr>
        <dsp:cNvPr id="0" name=""/>
        <dsp:cNvSpPr/>
      </dsp:nvSpPr>
      <dsp:spPr>
        <a:xfrm>
          <a:off x="414807" y="3737283"/>
          <a:ext cx="754195" cy="754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AE6DB9-5811-41FF-B133-DA8824C976CA}">
      <dsp:nvSpPr>
        <dsp:cNvPr id="0" name=""/>
        <dsp:cNvSpPr/>
      </dsp:nvSpPr>
      <dsp:spPr>
        <a:xfrm>
          <a:off x="1583811" y="3428748"/>
          <a:ext cx="3669030"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1111250">
            <a:lnSpc>
              <a:spcPct val="90000"/>
            </a:lnSpc>
            <a:spcBef>
              <a:spcPct val="0"/>
            </a:spcBef>
            <a:spcAft>
              <a:spcPct val="35000"/>
            </a:spcAft>
            <a:buNone/>
          </a:pPr>
          <a:r>
            <a:rPr lang="en-US" sz="2500" kern="1200"/>
            <a:t>Algorithms and Data structures (~45%)</a:t>
          </a:r>
        </a:p>
      </dsp:txBody>
      <dsp:txXfrm>
        <a:off x="1583811" y="3428748"/>
        <a:ext cx="3669030" cy="1371265"/>
      </dsp:txXfrm>
    </dsp:sp>
    <dsp:sp modelId="{B408D940-2888-43D2-8415-F6FBBAD5A59C}">
      <dsp:nvSpPr>
        <dsp:cNvPr id="0" name=""/>
        <dsp:cNvSpPr/>
      </dsp:nvSpPr>
      <dsp:spPr>
        <a:xfrm>
          <a:off x="5252841" y="3428748"/>
          <a:ext cx="2900558" cy="1371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26" tIns="145126" rIns="145126" bIns="145126" numCol="1" spcCol="1270" anchor="ctr" anchorCtr="0">
          <a:noAutofit/>
        </a:bodyPr>
        <a:lstStyle/>
        <a:p>
          <a:pPr marL="0" lvl="0" indent="0" algn="l" defTabSz="755650">
            <a:lnSpc>
              <a:spcPct val="90000"/>
            </a:lnSpc>
            <a:spcBef>
              <a:spcPct val="0"/>
            </a:spcBef>
            <a:spcAft>
              <a:spcPct val="35000"/>
            </a:spcAft>
            <a:buNone/>
          </a:pPr>
          <a:r>
            <a:rPr lang="en-US" sz="1700" kern="1200"/>
            <a:t>stacks, heaps, trees, and graphs, …</a:t>
          </a:r>
          <a:br>
            <a:rPr lang="en-US" sz="1700" kern="1200"/>
          </a:br>
          <a:r>
            <a:rPr lang="en-US" sz="1700" kern="1200"/>
            <a:t>algorithms to manipulate them</a:t>
          </a:r>
        </a:p>
      </dsp:txBody>
      <dsp:txXfrm>
        <a:off x="5252841" y="3428748"/>
        <a:ext cx="2900558" cy="1371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1921C-74F4-4FC7-A295-376D66300C31}">
      <dsp:nvSpPr>
        <dsp:cNvPr id="0" name=""/>
        <dsp:cNvSpPr/>
      </dsp:nvSpPr>
      <dsp:spPr>
        <a:xfrm>
          <a:off x="0" y="1992"/>
          <a:ext cx="8153400" cy="1009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5CE31A-8095-4777-9545-FF963E13EB14}">
      <dsp:nvSpPr>
        <dsp:cNvPr id="0" name=""/>
        <dsp:cNvSpPr/>
      </dsp:nvSpPr>
      <dsp:spPr>
        <a:xfrm>
          <a:off x="305468" y="229200"/>
          <a:ext cx="555397" cy="555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D4DDFD-EDAD-4BF7-9E69-53B8A2084388}">
      <dsp:nvSpPr>
        <dsp:cNvPr id="0" name=""/>
        <dsp:cNvSpPr/>
      </dsp:nvSpPr>
      <dsp:spPr>
        <a:xfrm>
          <a:off x="1166334" y="1992"/>
          <a:ext cx="6987065" cy="100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72" tIns="106872" rIns="106872" bIns="106872" numCol="1" spcCol="1270" anchor="ctr" anchorCtr="0">
          <a:noAutofit/>
        </a:bodyPr>
        <a:lstStyle/>
        <a:p>
          <a:pPr marL="0" lvl="0" indent="0" algn="l" defTabSz="977900">
            <a:lnSpc>
              <a:spcPct val="90000"/>
            </a:lnSpc>
            <a:spcBef>
              <a:spcPct val="0"/>
            </a:spcBef>
            <a:spcAft>
              <a:spcPct val="35000"/>
            </a:spcAft>
            <a:buNone/>
          </a:pPr>
          <a:r>
            <a:rPr lang="en-US" sz="2200" kern="1200"/>
            <a:t>Hands-on, on-screen, discussions</a:t>
          </a:r>
        </a:p>
      </dsp:txBody>
      <dsp:txXfrm>
        <a:off x="1166334" y="1992"/>
        <a:ext cx="6987065" cy="1009813"/>
      </dsp:txXfrm>
    </dsp:sp>
    <dsp:sp modelId="{4BC192DE-6ABD-4728-A68F-39C923A1C15C}">
      <dsp:nvSpPr>
        <dsp:cNvPr id="0" name=""/>
        <dsp:cNvSpPr/>
      </dsp:nvSpPr>
      <dsp:spPr>
        <a:xfrm>
          <a:off x="0" y="1264259"/>
          <a:ext cx="8153400" cy="1009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D3DC9-9D98-4B6A-B0E9-CE8B80783FED}">
      <dsp:nvSpPr>
        <dsp:cNvPr id="0" name=""/>
        <dsp:cNvSpPr/>
      </dsp:nvSpPr>
      <dsp:spPr>
        <a:xfrm>
          <a:off x="305468" y="1491467"/>
          <a:ext cx="555397" cy="555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0603D-BA55-4DF0-86FB-DAB256E9966F}">
      <dsp:nvSpPr>
        <dsp:cNvPr id="0" name=""/>
        <dsp:cNvSpPr/>
      </dsp:nvSpPr>
      <dsp:spPr>
        <a:xfrm>
          <a:off x="1166334" y="1264259"/>
          <a:ext cx="6987065" cy="100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72" tIns="106872" rIns="106872" bIns="106872" numCol="1" spcCol="1270" anchor="ctr" anchorCtr="0">
          <a:noAutofit/>
        </a:bodyPr>
        <a:lstStyle/>
        <a:p>
          <a:pPr marL="0" lvl="0" indent="0" algn="l" defTabSz="977900">
            <a:lnSpc>
              <a:spcPct val="90000"/>
            </a:lnSpc>
            <a:spcBef>
              <a:spcPct val="0"/>
            </a:spcBef>
            <a:spcAft>
              <a:spcPct val="35000"/>
            </a:spcAft>
            <a:buNone/>
          </a:pPr>
          <a:r>
            <a:rPr lang="en-US" sz="2200" kern="1200"/>
            <a:t>Reading material</a:t>
          </a:r>
        </a:p>
      </dsp:txBody>
      <dsp:txXfrm>
        <a:off x="1166334" y="1264259"/>
        <a:ext cx="6987065" cy="1009813"/>
      </dsp:txXfrm>
    </dsp:sp>
    <dsp:sp modelId="{A9C4FA77-96E3-4EB0-8D4E-DAF409AFF527}">
      <dsp:nvSpPr>
        <dsp:cNvPr id="0" name=""/>
        <dsp:cNvSpPr/>
      </dsp:nvSpPr>
      <dsp:spPr>
        <a:xfrm>
          <a:off x="0" y="2526526"/>
          <a:ext cx="8153400" cy="1009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5BEEC-0E97-4200-A4CD-053612928609}">
      <dsp:nvSpPr>
        <dsp:cNvPr id="0" name=""/>
        <dsp:cNvSpPr/>
      </dsp:nvSpPr>
      <dsp:spPr>
        <a:xfrm>
          <a:off x="305468" y="2753734"/>
          <a:ext cx="555397" cy="555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3F980-A911-4B6F-8F27-83C2DE7C399C}">
      <dsp:nvSpPr>
        <dsp:cNvPr id="0" name=""/>
        <dsp:cNvSpPr/>
      </dsp:nvSpPr>
      <dsp:spPr>
        <a:xfrm>
          <a:off x="1166334" y="2526526"/>
          <a:ext cx="6987065" cy="100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72" tIns="106872" rIns="106872" bIns="106872" numCol="1" spcCol="1270" anchor="ctr" anchorCtr="0">
          <a:noAutofit/>
        </a:bodyPr>
        <a:lstStyle/>
        <a:p>
          <a:pPr marL="0" lvl="0" indent="0" algn="l" defTabSz="977900">
            <a:lnSpc>
              <a:spcPct val="90000"/>
            </a:lnSpc>
            <a:spcBef>
              <a:spcPct val="0"/>
            </a:spcBef>
            <a:spcAft>
              <a:spcPct val="35000"/>
            </a:spcAft>
            <a:buNone/>
          </a:pPr>
          <a:r>
            <a:rPr lang="en-US" sz="2200" kern="1200"/>
            <a:t>Programming assignments that develop one coherent project</a:t>
          </a:r>
        </a:p>
      </dsp:txBody>
      <dsp:txXfrm>
        <a:off x="1166334" y="2526526"/>
        <a:ext cx="6987065" cy="1009813"/>
      </dsp:txXfrm>
    </dsp:sp>
    <dsp:sp modelId="{48540005-E700-4EB7-9DD2-6AAC3213A765}">
      <dsp:nvSpPr>
        <dsp:cNvPr id="0" name=""/>
        <dsp:cNvSpPr/>
      </dsp:nvSpPr>
      <dsp:spPr>
        <a:xfrm>
          <a:off x="0" y="3788793"/>
          <a:ext cx="8153400" cy="1009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04750-B2C1-42F4-8AB8-BBF5073C8626}">
      <dsp:nvSpPr>
        <dsp:cNvPr id="0" name=""/>
        <dsp:cNvSpPr/>
      </dsp:nvSpPr>
      <dsp:spPr>
        <a:xfrm>
          <a:off x="305468" y="4016001"/>
          <a:ext cx="555397" cy="5553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BEF0B5-2642-4427-8EF2-F3C5653A7215}">
      <dsp:nvSpPr>
        <dsp:cNvPr id="0" name=""/>
        <dsp:cNvSpPr/>
      </dsp:nvSpPr>
      <dsp:spPr>
        <a:xfrm>
          <a:off x="1166334" y="3788793"/>
          <a:ext cx="6987065" cy="100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72" tIns="106872" rIns="106872" bIns="106872" numCol="1" spcCol="1270" anchor="ctr" anchorCtr="0">
          <a:noAutofit/>
        </a:bodyPr>
        <a:lstStyle/>
        <a:p>
          <a:pPr marL="0" lvl="0" indent="0" algn="l" defTabSz="977900">
            <a:lnSpc>
              <a:spcPct val="90000"/>
            </a:lnSpc>
            <a:spcBef>
              <a:spcPct val="0"/>
            </a:spcBef>
            <a:spcAft>
              <a:spcPct val="35000"/>
            </a:spcAft>
            <a:buNone/>
          </a:pPr>
          <a:r>
            <a:rPr lang="en-US" sz="2200" kern="1200"/>
            <a:t>Work outside of the lectures is required!</a:t>
          </a:r>
        </a:p>
      </dsp:txBody>
      <dsp:txXfrm>
        <a:off x="1166334" y="3788793"/>
        <a:ext cx="6987065" cy="10098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100" name="Rectangle 20"/>
          <p:cNvSpPr>
            <a:spLocks noChangeArrowheads="1"/>
          </p:cNvSpPr>
          <p:nvPr/>
        </p:nvSpPr>
        <p:spPr bwMode="auto">
          <a:xfrm>
            <a:off x="4070350" y="8660584"/>
            <a:ext cx="2133600" cy="464497"/>
          </a:xfrm>
          <a:prstGeom prst="rect">
            <a:avLst/>
          </a:prstGeom>
          <a:noFill/>
          <a:ln w="9525">
            <a:noFill/>
            <a:miter lim="800000"/>
            <a:headEnd/>
            <a:tailEnd/>
          </a:ln>
          <a:effectLst/>
        </p:spPr>
        <p:txBody>
          <a:bodyPr lIns="18906" tIns="0" rIns="18906" bIns="0" anchor="b"/>
          <a:lstStyle/>
          <a:p>
            <a:pPr algn="r" defTabSz="949325">
              <a:lnSpc>
                <a:spcPct val="89000"/>
              </a:lnSpc>
              <a:spcBef>
                <a:spcPct val="40000"/>
              </a:spcBef>
            </a:pPr>
            <a:r>
              <a:rPr lang="en-US" sz="900" b="0"/>
              <a:t>© 2014 Carnegie Mellon University</a:t>
            </a:r>
          </a:p>
          <a:p>
            <a:pPr algn="l" defTabSz="949325">
              <a:lnSpc>
                <a:spcPct val="89000"/>
              </a:lnSpc>
              <a:spcBef>
                <a:spcPct val="40000"/>
              </a:spcBef>
            </a:pPr>
            <a:r>
              <a:rPr lang="en-US" sz="800" b="0" i="1">
                <a:latin typeface="Times New Roman" pitchFamily="18" charset="0"/>
              </a:rPr>
              <a:t>  </a:t>
            </a:r>
          </a:p>
        </p:txBody>
      </p:sp>
      <p:sp>
        <p:nvSpPr>
          <p:cNvPr id="46101" name="Rectangle 21"/>
          <p:cNvSpPr>
            <a:spLocks noChangeArrowheads="1"/>
          </p:cNvSpPr>
          <p:nvPr/>
        </p:nvSpPr>
        <p:spPr bwMode="auto">
          <a:xfrm>
            <a:off x="6447479" y="8801677"/>
            <a:ext cx="335269" cy="227585"/>
          </a:xfrm>
          <a:prstGeom prst="rect">
            <a:avLst/>
          </a:prstGeom>
          <a:noFill/>
          <a:ln w="9525">
            <a:noFill/>
            <a:miter lim="800000"/>
            <a:headEnd/>
            <a:tailEnd/>
          </a:ln>
          <a:effectLst/>
        </p:spPr>
        <p:txBody>
          <a:bodyPr wrap="none" lIns="88226" tIns="44112" rIns="88226" bIns="44112">
            <a:spAutoFit/>
          </a:bodyPr>
          <a:lstStyle/>
          <a:p>
            <a:pPr defTabSz="901700" eaLnBrk="0" hangingPunct="0">
              <a:lnSpc>
                <a:spcPct val="90000"/>
              </a:lnSpc>
              <a:spcBef>
                <a:spcPct val="0"/>
              </a:spcBef>
            </a:pPr>
            <a:fld id="{AC363E17-291A-4AC6-942A-2CC827AAF43E}" type="slidenum">
              <a:rPr lang="en-US" sz="1000"/>
              <a:pPr defTabSz="901700" eaLnBrk="0" hangingPunct="0">
                <a:lnSpc>
                  <a:spcPct val="90000"/>
                </a:lnSpc>
                <a:spcBef>
                  <a:spcPct val="0"/>
                </a:spcBef>
              </a:pPr>
              <a:t>‹#›</a:t>
            </a:fld>
            <a:endParaRPr lang="en-US" sz="1000"/>
          </a:p>
        </p:txBody>
      </p:sp>
      <p:sp>
        <p:nvSpPr>
          <p:cNvPr id="46102" name="Line 22"/>
          <p:cNvSpPr>
            <a:spLocks noChangeShapeType="1"/>
          </p:cNvSpPr>
          <p:nvPr/>
        </p:nvSpPr>
        <p:spPr bwMode="auto">
          <a:xfrm flipH="1">
            <a:off x="228600" y="8687534"/>
            <a:ext cx="6477000" cy="0"/>
          </a:xfrm>
          <a:prstGeom prst="line">
            <a:avLst/>
          </a:prstGeom>
          <a:noFill/>
          <a:ln w="6350">
            <a:solidFill>
              <a:schemeClr val="tx1"/>
            </a:solidFill>
            <a:round/>
            <a:headEnd/>
            <a:tailEnd/>
          </a:ln>
          <a:effectLst/>
        </p:spPr>
        <p:txBody>
          <a:bodyPr wrap="none" anchor="ctr">
            <a:spAutoFit/>
          </a:bodyPr>
          <a:lstStyle/>
          <a:p>
            <a:endParaRPr lang="en-US"/>
          </a:p>
        </p:txBody>
      </p:sp>
      <p:pic>
        <p:nvPicPr>
          <p:cNvPr id="46103" name="Picture 2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0350" y="8799115"/>
            <a:ext cx="3727450" cy="189020"/>
          </a:xfrm>
          <a:prstGeom prst="rect">
            <a:avLst/>
          </a:prstGeom>
          <a:noFill/>
        </p:spPr>
      </p:pic>
      <p:sp>
        <p:nvSpPr>
          <p:cNvPr id="46104" name="Rectangle 24"/>
          <p:cNvSpPr>
            <a:spLocks noGrp="1" noChangeArrowheads="1"/>
          </p:cNvSpPr>
          <p:nvPr>
            <p:ph type="hdr" sz="quarter"/>
          </p:nvPr>
        </p:nvSpPr>
        <p:spPr bwMode="auto">
          <a:xfrm>
            <a:off x="573088" y="296455"/>
            <a:ext cx="2703512" cy="46608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949325">
              <a:lnSpc>
                <a:spcPct val="90000"/>
              </a:lnSpc>
              <a:defRPr sz="900"/>
            </a:lvl1pPr>
          </a:lstStyle>
          <a:p>
            <a:r>
              <a:rPr lang="en-US"/>
              <a:t>Author</a:t>
            </a:r>
          </a:p>
          <a:p>
            <a:r>
              <a:rPr lang="en-US"/>
              <a:t>Program</a:t>
            </a:r>
          </a:p>
        </p:txBody>
      </p:sp>
      <p:sp>
        <p:nvSpPr>
          <p:cNvPr id="46105" name="Rectangle 25"/>
          <p:cNvSpPr>
            <a:spLocks noGrp="1" noChangeArrowheads="1"/>
          </p:cNvSpPr>
          <p:nvPr>
            <p:ph type="dt" idx="1"/>
          </p:nvPr>
        </p:nvSpPr>
        <p:spPr bwMode="auto">
          <a:xfrm>
            <a:off x="3733801" y="296455"/>
            <a:ext cx="2703513" cy="466083"/>
          </a:xfrm>
          <a:prstGeom prst="rect">
            <a:avLst/>
          </a:prstGeom>
          <a:noFill/>
          <a:ln w="9525">
            <a:noFill/>
            <a:miter lim="800000"/>
            <a:headEnd/>
            <a:tailEnd/>
          </a:ln>
          <a:effectLst/>
        </p:spPr>
        <p:txBody>
          <a:bodyPr vert="horz" wrap="square" lIns="18906" tIns="0" rIns="18906" bIns="0" numCol="1" anchor="t" anchorCtr="0" compatLnSpc="1">
            <a:prstTxWarp prst="textNoShape">
              <a:avLst/>
            </a:prstTxWarp>
          </a:bodyPr>
          <a:lstStyle>
            <a:lvl1pPr algn="r" defTabSz="949325" eaLnBrk="0" hangingPunct="0">
              <a:spcBef>
                <a:spcPct val="0"/>
              </a:spcBef>
              <a:defRPr sz="1000" b="0"/>
            </a:lvl1pPr>
          </a:lstStyle>
          <a:p>
            <a:fld id="{3A6F02B3-FA41-0144-A820-A7FB86451623}" type="datetime1">
              <a:rPr lang="en-US" smtClean="0"/>
              <a:t>9/16/21</a:t>
            </a:fld>
            <a:endParaRPr lang="en-US"/>
          </a:p>
        </p:txBody>
      </p:sp>
    </p:spTree>
    <p:extLst>
      <p:ext uri="{BB962C8B-B14F-4D97-AF65-F5344CB8AC3E}">
        <p14:creationId xmlns:p14="http://schemas.microsoft.com/office/powerpoint/2010/main" val="6890550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4"/>
          <p:cNvSpPr>
            <a:spLocks noGrp="1" noRot="1" noChangeAspect="1" noChangeArrowheads="1" noTextEdit="1"/>
          </p:cNvSpPr>
          <p:nvPr>
            <p:ph type="sldImg" idx="2"/>
          </p:nvPr>
        </p:nvSpPr>
        <p:spPr bwMode="auto">
          <a:xfrm>
            <a:off x="1162050" y="692150"/>
            <a:ext cx="4610100" cy="345757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23925" y="4380229"/>
            <a:ext cx="5086350" cy="4147188"/>
          </a:xfrm>
          <a:prstGeom prst="rect">
            <a:avLst/>
          </a:prstGeom>
          <a:noFill/>
          <a:ln w="9525">
            <a:noFill/>
            <a:miter lim="800000"/>
            <a:headEnd/>
            <a:tailEnd/>
          </a:ln>
        </p:spPr>
        <p:txBody>
          <a:bodyPr vert="horz" wrap="square" lIns="92309" tIns="46154" rIns="92309" bIns="46154" numCol="1" anchor="t" anchorCtr="0" compatLnSpc="1">
            <a:prstTxWarp prst="textNoShape">
              <a:avLst/>
            </a:prstTxWarp>
          </a:bodyPr>
          <a:lstStyle/>
          <a:p>
            <a:pPr lvl="0"/>
            <a:r>
              <a:rPr lang="en-US"/>
              <a:t>Click to edit Master text styles</a:t>
            </a:r>
          </a:p>
        </p:txBody>
      </p:sp>
      <p:sp>
        <p:nvSpPr>
          <p:cNvPr id="7188" name="Rectangle 20"/>
          <p:cNvSpPr>
            <a:spLocks noChangeArrowheads="1"/>
          </p:cNvSpPr>
          <p:nvPr/>
        </p:nvSpPr>
        <p:spPr bwMode="auto">
          <a:xfrm>
            <a:off x="4070350" y="8660584"/>
            <a:ext cx="2133600" cy="464497"/>
          </a:xfrm>
          <a:prstGeom prst="rect">
            <a:avLst/>
          </a:prstGeom>
          <a:noFill/>
          <a:ln w="9525">
            <a:noFill/>
            <a:miter lim="800000"/>
            <a:headEnd/>
            <a:tailEnd/>
          </a:ln>
          <a:effectLst/>
        </p:spPr>
        <p:txBody>
          <a:bodyPr lIns="18906" tIns="0" rIns="18906" bIns="0" anchor="b"/>
          <a:lstStyle/>
          <a:p>
            <a:pPr algn="r" defTabSz="949325">
              <a:lnSpc>
                <a:spcPct val="89000"/>
              </a:lnSpc>
              <a:spcBef>
                <a:spcPct val="40000"/>
              </a:spcBef>
            </a:pPr>
            <a:r>
              <a:rPr lang="en-US" sz="900" b="0"/>
              <a:t>© 2014 Carnegie Mellon University</a:t>
            </a:r>
          </a:p>
          <a:p>
            <a:pPr algn="l" defTabSz="949325">
              <a:lnSpc>
                <a:spcPct val="89000"/>
              </a:lnSpc>
              <a:spcBef>
                <a:spcPct val="40000"/>
              </a:spcBef>
            </a:pPr>
            <a:r>
              <a:rPr lang="en-US" sz="800" b="0" i="1">
                <a:latin typeface="Times New Roman" pitchFamily="18" charset="0"/>
              </a:rPr>
              <a:t>  </a:t>
            </a:r>
          </a:p>
        </p:txBody>
      </p:sp>
      <p:sp>
        <p:nvSpPr>
          <p:cNvPr id="7189" name="Rectangle 21"/>
          <p:cNvSpPr>
            <a:spLocks noChangeArrowheads="1"/>
          </p:cNvSpPr>
          <p:nvPr/>
        </p:nvSpPr>
        <p:spPr bwMode="auto">
          <a:xfrm>
            <a:off x="6447479" y="8801677"/>
            <a:ext cx="335269" cy="227585"/>
          </a:xfrm>
          <a:prstGeom prst="rect">
            <a:avLst/>
          </a:prstGeom>
          <a:noFill/>
          <a:ln w="9525">
            <a:noFill/>
            <a:miter lim="800000"/>
            <a:headEnd/>
            <a:tailEnd/>
          </a:ln>
          <a:effectLst/>
        </p:spPr>
        <p:txBody>
          <a:bodyPr wrap="none" lIns="88226" tIns="44112" rIns="88226" bIns="44112">
            <a:spAutoFit/>
          </a:bodyPr>
          <a:lstStyle/>
          <a:p>
            <a:pPr defTabSz="901700" eaLnBrk="0" hangingPunct="0">
              <a:lnSpc>
                <a:spcPct val="90000"/>
              </a:lnSpc>
              <a:spcBef>
                <a:spcPct val="0"/>
              </a:spcBef>
            </a:pPr>
            <a:fld id="{96682DAF-BC0D-4CE6-B4F0-24EEC6997256}" type="slidenum">
              <a:rPr lang="en-US" sz="1000"/>
              <a:pPr defTabSz="901700" eaLnBrk="0" hangingPunct="0">
                <a:lnSpc>
                  <a:spcPct val="90000"/>
                </a:lnSpc>
                <a:spcBef>
                  <a:spcPct val="0"/>
                </a:spcBef>
              </a:pPr>
              <a:t>‹#›</a:t>
            </a:fld>
            <a:endParaRPr lang="en-US" sz="1000"/>
          </a:p>
        </p:txBody>
      </p:sp>
      <p:sp>
        <p:nvSpPr>
          <p:cNvPr id="7190" name="Line 22"/>
          <p:cNvSpPr>
            <a:spLocks noChangeShapeType="1"/>
          </p:cNvSpPr>
          <p:nvPr/>
        </p:nvSpPr>
        <p:spPr bwMode="auto">
          <a:xfrm flipH="1">
            <a:off x="228600" y="8687534"/>
            <a:ext cx="6477000" cy="0"/>
          </a:xfrm>
          <a:prstGeom prst="line">
            <a:avLst/>
          </a:prstGeom>
          <a:noFill/>
          <a:ln w="6350">
            <a:solidFill>
              <a:schemeClr val="tx1"/>
            </a:solidFill>
            <a:round/>
            <a:headEnd/>
            <a:tailEnd/>
          </a:ln>
          <a:effectLst/>
        </p:spPr>
        <p:txBody>
          <a:bodyPr wrap="none" anchor="ctr">
            <a:spAutoFit/>
          </a:bodyPr>
          <a:lstStyle/>
          <a:p>
            <a:endParaRPr lang="en-US"/>
          </a:p>
        </p:txBody>
      </p:sp>
      <p:pic>
        <p:nvPicPr>
          <p:cNvPr id="7191" name="Picture 2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0350" y="8799115"/>
            <a:ext cx="3727450" cy="189020"/>
          </a:xfrm>
          <a:prstGeom prst="rect">
            <a:avLst/>
          </a:prstGeom>
          <a:noFill/>
        </p:spPr>
      </p:pic>
      <p:sp>
        <p:nvSpPr>
          <p:cNvPr id="7192" name="Rectangle 24"/>
          <p:cNvSpPr>
            <a:spLocks noGrp="1" noChangeArrowheads="1"/>
          </p:cNvSpPr>
          <p:nvPr>
            <p:ph type="hdr" sz="quarter"/>
          </p:nvPr>
        </p:nvSpPr>
        <p:spPr bwMode="auto">
          <a:xfrm>
            <a:off x="573088" y="296455"/>
            <a:ext cx="2703512" cy="46608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949325">
              <a:lnSpc>
                <a:spcPct val="90000"/>
              </a:lnSpc>
              <a:defRPr sz="900"/>
            </a:lvl1pPr>
          </a:lstStyle>
          <a:p>
            <a:r>
              <a:rPr lang="en-US"/>
              <a:t>Author</a:t>
            </a:r>
          </a:p>
          <a:p>
            <a:r>
              <a:rPr lang="en-US"/>
              <a:t>Program</a:t>
            </a:r>
          </a:p>
        </p:txBody>
      </p:sp>
      <p:sp>
        <p:nvSpPr>
          <p:cNvPr id="7193" name="Rectangle 25"/>
          <p:cNvSpPr>
            <a:spLocks noGrp="1" noChangeArrowheads="1"/>
          </p:cNvSpPr>
          <p:nvPr>
            <p:ph type="dt" idx="1"/>
          </p:nvPr>
        </p:nvSpPr>
        <p:spPr bwMode="auto">
          <a:xfrm>
            <a:off x="3733801" y="296455"/>
            <a:ext cx="2703513" cy="466083"/>
          </a:xfrm>
          <a:prstGeom prst="rect">
            <a:avLst/>
          </a:prstGeom>
          <a:noFill/>
          <a:ln w="9525">
            <a:noFill/>
            <a:miter lim="800000"/>
            <a:headEnd/>
            <a:tailEnd/>
          </a:ln>
          <a:effectLst/>
        </p:spPr>
        <p:txBody>
          <a:bodyPr vert="horz" wrap="square" lIns="18906" tIns="0" rIns="18906" bIns="0" numCol="1" anchor="t" anchorCtr="0" compatLnSpc="1">
            <a:prstTxWarp prst="textNoShape">
              <a:avLst/>
            </a:prstTxWarp>
          </a:bodyPr>
          <a:lstStyle>
            <a:lvl1pPr algn="r" defTabSz="949325" eaLnBrk="0" hangingPunct="0">
              <a:spcBef>
                <a:spcPct val="0"/>
              </a:spcBef>
              <a:defRPr sz="1000" b="0"/>
            </a:lvl1pPr>
          </a:lstStyle>
          <a:p>
            <a:fld id="{6713317C-AE4F-304A-A417-76747B19E616}" type="datetime1">
              <a:rPr lang="en-US" smtClean="0"/>
              <a:t>9/16/21</a:t>
            </a:fld>
            <a:endParaRPr lang="en-US"/>
          </a:p>
        </p:txBody>
      </p:sp>
    </p:spTree>
    <p:extLst>
      <p:ext uri="{BB962C8B-B14F-4D97-AF65-F5344CB8AC3E}">
        <p14:creationId xmlns:p14="http://schemas.microsoft.com/office/powerpoint/2010/main" val="1720265549"/>
      </p:ext>
    </p:extLst>
  </p:cSld>
  <p:clrMap bg1="lt1" tx1="dk1" bg2="lt2" tx2="dk2" accent1="accent1" accent2="accent2" accent3="accent3" accent4="accent4" accent5="accent5" accent6="accent6" hlink="hlink" folHlink="folHlink"/>
  <p:hf ftr="0"/>
  <p:notesStyle>
    <a:lvl1pPr algn="l" rtl="0" fontAlgn="base">
      <a:spcBef>
        <a:spcPct val="30000"/>
      </a:spcBef>
      <a:spcAft>
        <a:spcPct val="0"/>
      </a:spcAft>
      <a:tabLst>
        <a:tab pos="292100" algn="l"/>
        <a:tab pos="571500" algn="l"/>
      </a:tabLst>
      <a:defRPr sz="1000" kern="1200">
        <a:solidFill>
          <a:schemeClr val="tx1"/>
        </a:solidFill>
        <a:latin typeface="Arial" charset="0"/>
        <a:ea typeface="ＭＳ Ｐゴシック" pitchFamily="1" charset="-128"/>
        <a:cs typeface="+mn-cs"/>
      </a:defRPr>
    </a:lvl1pPr>
    <a:lvl2pPr marL="342900" algn="l" rtl="0" fontAlgn="base">
      <a:spcBef>
        <a:spcPct val="30000"/>
      </a:spcBef>
      <a:spcAft>
        <a:spcPct val="0"/>
      </a:spcAft>
      <a:tabLst>
        <a:tab pos="292100" algn="l"/>
        <a:tab pos="571500" algn="l"/>
      </a:tabLst>
      <a:defRPr sz="1000" kern="1200">
        <a:solidFill>
          <a:schemeClr val="tx1"/>
        </a:solidFill>
        <a:latin typeface="Arial" charset="0"/>
        <a:ea typeface="ＭＳ Ｐゴシック" pitchFamily="1" charset="-128"/>
        <a:cs typeface="+mn-cs"/>
      </a:defRPr>
    </a:lvl2pPr>
    <a:lvl3pPr marL="635000" algn="l" rtl="0" fontAlgn="base">
      <a:spcBef>
        <a:spcPct val="30000"/>
      </a:spcBef>
      <a:spcAft>
        <a:spcPct val="0"/>
      </a:spcAft>
      <a:tabLst>
        <a:tab pos="292100" algn="l"/>
        <a:tab pos="571500" algn="l"/>
      </a:tabLst>
      <a:defRPr sz="1000" kern="1200">
        <a:solidFill>
          <a:schemeClr val="tx1"/>
        </a:solidFill>
        <a:latin typeface="Arial" charset="0"/>
        <a:ea typeface="ＭＳ Ｐゴシック" pitchFamily="1" charset="-128"/>
        <a:cs typeface="+mn-cs"/>
      </a:defRPr>
    </a:lvl3pPr>
    <a:lvl4pPr marL="914400" algn="l" rtl="0" fontAlgn="base">
      <a:spcBef>
        <a:spcPct val="30000"/>
      </a:spcBef>
      <a:spcAft>
        <a:spcPct val="0"/>
      </a:spcAft>
      <a:buChar char="•"/>
      <a:tabLst>
        <a:tab pos="292100" algn="l"/>
        <a:tab pos="571500" algn="l"/>
      </a:tabLst>
      <a:defRPr sz="1000" kern="1200">
        <a:solidFill>
          <a:schemeClr val="tx1"/>
        </a:solidFill>
        <a:latin typeface="Arial" charset="0"/>
        <a:ea typeface="ＭＳ Ｐゴシック" pitchFamily="1" charset="-128"/>
        <a:cs typeface="+mn-cs"/>
      </a:defRPr>
    </a:lvl4pPr>
    <a:lvl5pPr marL="1828800" algn="l" rtl="0" fontAlgn="base">
      <a:spcBef>
        <a:spcPct val="30000"/>
      </a:spcBef>
      <a:spcAft>
        <a:spcPct val="0"/>
      </a:spcAft>
      <a:tabLst>
        <a:tab pos="292100" algn="l"/>
        <a:tab pos="571500" algn="l"/>
      </a:tabLst>
      <a:defRPr sz="10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46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431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0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3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458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104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3304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33121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sp>
        <p:nvSpPr>
          <p:cNvPr id="3084" name="Rectangle 12"/>
          <p:cNvSpPr>
            <a:spLocks noGrp="1" noChangeArrowheads="1"/>
          </p:cNvSpPr>
          <p:nvPr>
            <p:ph type="ctrTitle"/>
          </p:nvPr>
        </p:nvSpPr>
        <p:spPr bwMode="white">
          <a:xfrm>
            <a:off x="609600" y="1600200"/>
            <a:ext cx="7848600" cy="584763"/>
          </a:xfrm>
        </p:spPr>
        <p:txBody>
          <a:bodyPr lIns="91428" tIns="45714" rIns="91428" bIns="45714"/>
          <a:lstStyle>
            <a:lvl1pPr algn="ctr">
              <a:lnSpc>
                <a:spcPct val="100000"/>
              </a:lnSpc>
              <a:defRPr sz="3200">
                <a:solidFill>
                  <a:schemeClr val="tx1"/>
                </a:solidFill>
              </a:defRPr>
            </a:lvl1pPr>
          </a:lstStyle>
          <a:p>
            <a:r>
              <a:rPr lang="en-US"/>
              <a:t>Click to edit Master title style</a:t>
            </a:r>
          </a:p>
        </p:txBody>
      </p:sp>
      <p:sp>
        <p:nvSpPr>
          <p:cNvPr id="3085" name="Rectangle 13"/>
          <p:cNvSpPr>
            <a:spLocks noGrp="1" noChangeArrowheads="1"/>
          </p:cNvSpPr>
          <p:nvPr>
            <p:ph type="subTitle" idx="1"/>
          </p:nvPr>
        </p:nvSpPr>
        <p:spPr bwMode="white">
          <a:xfrm>
            <a:off x="1752600" y="2971800"/>
            <a:ext cx="5638800" cy="2667000"/>
          </a:xfrm>
        </p:spPr>
        <p:txBody>
          <a:bodyPr lIns="91428" tIns="45714" rIns="91428" bIns="45714"/>
          <a:lstStyle>
            <a:lvl1pPr algn="ctr">
              <a:spcAft>
                <a:spcPct val="0"/>
              </a:spcAft>
              <a:defRPr sz="1800">
                <a:solidFill>
                  <a:schemeClr val="tx1"/>
                </a:solidFill>
              </a:defRPr>
            </a:lvl1pPr>
          </a:lstStyle>
          <a:p>
            <a:r>
              <a:rPr lang="en-US"/>
              <a:t>Click to edit Master subtitle style</a:t>
            </a:r>
          </a:p>
        </p:txBody>
      </p:sp>
      <p:pic>
        <p:nvPicPr>
          <p:cNvPr id="20" name="Picture 19" title="University of Waterlo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43869" y="5453198"/>
            <a:ext cx="2973214" cy="1192118"/>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2275"/>
            <a:ext cx="2038350" cy="56737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422275"/>
            <a:ext cx="5962650" cy="5673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22275"/>
            <a:ext cx="8153400" cy="384175"/>
          </a:xfrm>
        </p:spPr>
        <p:txBody>
          <a:bodyPr/>
          <a:lstStyle/>
          <a:p>
            <a:r>
              <a:rPr lang="en-US"/>
              <a:t>Click to edit Master title style</a:t>
            </a:r>
          </a:p>
        </p:txBody>
      </p:sp>
      <p:sp>
        <p:nvSpPr>
          <p:cNvPr id="3" name="Chart Placeholder 2"/>
          <p:cNvSpPr>
            <a:spLocks noGrp="1"/>
          </p:cNvSpPr>
          <p:nvPr>
            <p:ph type="chart" sz="half" idx="1"/>
          </p:nvPr>
        </p:nvSpPr>
        <p:spPr>
          <a:xfrm>
            <a:off x="533400" y="1295400"/>
            <a:ext cx="4000500" cy="4800600"/>
          </a:xfrm>
        </p:spPr>
        <p:txBody>
          <a:bodyPr/>
          <a:lstStyle/>
          <a:p>
            <a:r>
              <a:rPr lang="en-US"/>
              <a:t>Click icon to add chart</a:t>
            </a:r>
          </a:p>
        </p:txBody>
      </p:sp>
      <p:sp>
        <p:nvSpPr>
          <p:cNvPr id="4" name="Text Placeholder 3"/>
          <p:cNvSpPr>
            <a:spLocks noGrp="1"/>
          </p:cNvSpPr>
          <p:nvPr>
            <p:ph type="body" sz="half" idx="2"/>
          </p:nvPr>
        </p:nvSpPr>
        <p:spPr>
          <a:xfrm>
            <a:off x="4686300" y="1295400"/>
            <a:ext cx="40005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buFont typeface="Roboto"/>
              <a:defRPr>
                <a:latin typeface="Roboto"/>
                <a:ea typeface="Roboto"/>
                <a:cs typeface="Roboto"/>
                <a:sym typeface="Robot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lvl="0">
              <a:spcBef>
                <a:spcPts val="0"/>
              </a:spcBef>
              <a:buFont typeface="Roboto"/>
              <a:defRPr>
                <a:latin typeface="Roboto"/>
                <a:ea typeface="Roboto"/>
                <a:cs typeface="Roboto"/>
                <a:sym typeface="Roboto"/>
              </a:defRPr>
            </a:lvl1pPr>
            <a:lvl2pPr lvl="1">
              <a:spcBef>
                <a:spcPts val="0"/>
              </a:spcBef>
              <a:buFont typeface="Roboto"/>
              <a:defRPr>
                <a:latin typeface="Roboto"/>
                <a:ea typeface="Roboto"/>
                <a:cs typeface="Roboto"/>
                <a:sym typeface="Roboto"/>
              </a:defRPr>
            </a:lvl2pPr>
            <a:lvl3pPr lvl="2">
              <a:spcBef>
                <a:spcPts val="0"/>
              </a:spcBef>
              <a:buFont typeface="Roboto"/>
              <a:defRPr>
                <a:latin typeface="Roboto"/>
                <a:ea typeface="Roboto"/>
                <a:cs typeface="Roboto"/>
                <a:sym typeface="Roboto"/>
              </a:defRPr>
            </a:lvl3pPr>
            <a:lvl4pPr lvl="3">
              <a:spcBef>
                <a:spcPts val="0"/>
              </a:spcBef>
              <a:buFont typeface="Roboto"/>
              <a:defRPr>
                <a:latin typeface="Roboto"/>
                <a:ea typeface="Roboto"/>
                <a:cs typeface="Roboto"/>
                <a:sym typeface="Roboto"/>
              </a:defRPr>
            </a:lvl4pPr>
            <a:lvl5pPr lvl="4">
              <a:spcBef>
                <a:spcPts val="0"/>
              </a:spcBef>
              <a:buFont typeface="Roboto"/>
              <a:defRPr>
                <a:latin typeface="Roboto"/>
                <a:ea typeface="Roboto"/>
                <a:cs typeface="Roboto"/>
                <a:sym typeface="Roboto"/>
              </a:defRPr>
            </a:lvl5pPr>
            <a:lvl6pPr lvl="5">
              <a:spcBef>
                <a:spcPts val="0"/>
              </a:spcBef>
              <a:buFont typeface="Roboto"/>
              <a:defRPr>
                <a:latin typeface="Roboto"/>
                <a:ea typeface="Roboto"/>
                <a:cs typeface="Roboto"/>
                <a:sym typeface="Roboto"/>
              </a:defRPr>
            </a:lvl6pPr>
            <a:lvl7pPr lvl="6">
              <a:spcBef>
                <a:spcPts val="0"/>
              </a:spcBef>
              <a:buFont typeface="Roboto"/>
              <a:defRPr>
                <a:latin typeface="Roboto"/>
                <a:ea typeface="Roboto"/>
                <a:cs typeface="Roboto"/>
                <a:sym typeface="Roboto"/>
              </a:defRPr>
            </a:lvl7pPr>
            <a:lvl8pPr lvl="7">
              <a:spcBef>
                <a:spcPts val="0"/>
              </a:spcBef>
              <a:buFont typeface="Roboto"/>
              <a:defRPr>
                <a:latin typeface="Roboto"/>
                <a:ea typeface="Roboto"/>
                <a:cs typeface="Roboto"/>
                <a:sym typeface="Roboto"/>
              </a:defRPr>
            </a:lvl8pPr>
            <a:lvl9pPr lvl="8">
              <a:spcBef>
                <a:spcPts val="0"/>
              </a:spcBef>
              <a:buFont typeface="Roboto"/>
              <a:defRPr>
                <a:latin typeface="Roboto"/>
                <a:ea typeface="Roboto"/>
                <a:cs typeface="Roboto"/>
                <a:sym typeface="Roboto"/>
              </a:defRPr>
            </a:lvl9pPr>
          </a:lstStyle>
          <a:p>
            <a:endParaRPr/>
          </a:p>
        </p:txBody>
      </p:sp>
      <p:pic>
        <p:nvPicPr>
          <p:cNvPr id="14" name="Shape 14"/>
          <p:cNvPicPr preferRelativeResize="0"/>
          <p:nvPr/>
        </p:nvPicPr>
        <p:blipFill>
          <a:blip r:embed="rId2">
            <a:alphaModFix/>
          </a:blip>
          <a:stretch>
            <a:fillRect/>
          </a:stretch>
        </p:blipFill>
        <p:spPr>
          <a:xfrm>
            <a:off x="7097575" y="6123033"/>
            <a:ext cx="2207824" cy="885225"/>
          </a:xfrm>
          <a:prstGeom prst="rect">
            <a:avLst/>
          </a:prstGeom>
          <a:noFill/>
          <a:ln>
            <a:noFill/>
          </a:ln>
        </p:spPr>
      </p:pic>
    </p:spTree>
    <p:extLst>
      <p:ext uri="{BB962C8B-B14F-4D97-AF65-F5344CB8AC3E}">
        <p14:creationId xmlns:p14="http://schemas.microsoft.com/office/powerpoint/2010/main" val="118957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295400"/>
            <a:ext cx="40005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295400"/>
            <a:ext cx="40005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785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body" idx="1"/>
          </p:nvPr>
        </p:nvSpPr>
        <p:spPr bwMode="gray">
          <a:xfrm>
            <a:off x="533400" y="1295400"/>
            <a:ext cx="8153400" cy="4800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4" name="Rectangle 10"/>
          <p:cNvSpPr>
            <a:spLocks noGrp="1" noChangeArrowheads="1"/>
          </p:cNvSpPr>
          <p:nvPr>
            <p:ph type="title"/>
          </p:nvPr>
        </p:nvSpPr>
        <p:spPr bwMode="auto">
          <a:xfrm>
            <a:off x="533400" y="422275"/>
            <a:ext cx="8153400" cy="3841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1035" name="Rectangle 11"/>
          <p:cNvSpPr>
            <a:spLocks noChangeArrowheads="1"/>
          </p:cNvSpPr>
          <p:nvPr/>
        </p:nvSpPr>
        <p:spPr bwMode="ltGray">
          <a:xfrm>
            <a:off x="7823200" y="6430963"/>
            <a:ext cx="838200" cy="165100"/>
          </a:xfrm>
          <a:prstGeom prst="rect">
            <a:avLst/>
          </a:prstGeom>
          <a:noFill/>
          <a:ln w="9525">
            <a:noFill/>
            <a:miter lim="800000"/>
            <a:headEnd/>
            <a:tailEnd/>
          </a:ln>
          <a:effectLst/>
        </p:spPr>
        <p:txBody>
          <a:bodyPr lIns="0" tIns="0" rIns="0" bIns="0" anchor="ctr">
            <a:spAutoFit/>
          </a:bodyPr>
          <a:lstStyle/>
          <a:p>
            <a:pPr algn="r" eaLnBrk="0" hangingPunct="0">
              <a:lnSpc>
                <a:spcPts val="1300"/>
              </a:lnSpc>
              <a:spcBef>
                <a:spcPct val="0"/>
              </a:spcBef>
            </a:pPr>
            <a:fld id="{5AA1AC9C-678F-4F94-BEAA-24498E25E435}" type="slidenum">
              <a:rPr lang="en-US" sz="800">
                <a:solidFill>
                  <a:schemeClr val="bg1"/>
                </a:solidFill>
              </a:rPr>
              <a:pPr algn="r" eaLnBrk="0" hangingPunct="0">
                <a:lnSpc>
                  <a:spcPts val="1300"/>
                </a:lnSpc>
                <a:spcBef>
                  <a:spcPct val="0"/>
                </a:spcBef>
              </a:pPr>
              <a:t>‹#›</a:t>
            </a:fld>
            <a:endParaRPr lang="en-US" sz="800">
              <a:solidFill>
                <a:schemeClr val="bg1"/>
              </a:solidFill>
            </a:endParaRPr>
          </a:p>
        </p:txBody>
      </p:sp>
      <p:pic>
        <p:nvPicPr>
          <p:cNvPr id="9" name="Picture 8" title="University of Waterlo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1337" y="6196635"/>
            <a:ext cx="1649483" cy="661365"/>
          </a:xfrm>
          <a:prstGeom prst="rect">
            <a:avLst/>
          </a:prstGeom>
        </p:spPr>
      </p:pic>
      <p:sp>
        <p:nvSpPr>
          <p:cNvPr id="2" name="TextBox 1"/>
          <p:cNvSpPr txBox="1"/>
          <p:nvPr userDrawn="1"/>
        </p:nvSpPr>
        <p:spPr>
          <a:xfrm>
            <a:off x="8588926" y="6400800"/>
            <a:ext cx="402674" cy="307777"/>
          </a:xfrm>
          <a:prstGeom prst="rect">
            <a:avLst/>
          </a:prstGeom>
          <a:noFill/>
        </p:spPr>
        <p:txBody>
          <a:bodyPr wrap="none" rtlCol="0">
            <a:spAutoFit/>
          </a:bodyPr>
          <a:lstStyle/>
          <a:p>
            <a:fld id="{3570B5B2-E8BD-DE48-B322-F26B2C8EAB5B}" type="slidenum">
              <a:rPr lang="en-US" sz="1400" b="0" smtClean="0"/>
              <a:t>‹#›</a:t>
            </a:fld>
            <a:endParaRPr lang="en-US" b="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 id="2147483660" r:id="rId13"/>
    <p:sldLayoutId id="2147483662" r:id="rId14"/>
  </p:sldLayoutIdLst>
  <p:transition/>
  <p:hf hdr="0" dt="0"/>
  <p:txStyles>
    <p:titleStyle>
      <a:lvl1pPr algn="l" rtl="0" eaLnBrk="1" fontAlgn="base" hangingPunct="1">
        <a:lnSpc>
          <a:spcPct val="90000"/>
        </a:lnSpc>
        <a:spcBef>
          <a:spcPct val="0"/>
        </a:spcBef>
        <a:spcAft>
          <a:spcPct val="0"/>
        </a:spcAft>
        <a:defRPr sz="2800" b="1">
          <a:solidFill>
            <a:schemeClr val="tx1"/>
          </a:solidFill>
          <a:latin typeface="+mj-lt"/>
          <a:ea typeface="+mj-ea"/>
          <a:cs typeface="+mj-cs"/>
        </a:defRPr>
      </a:lvl1pPr>
      <a:lvl2pPr algn="l" rtl="0" eaLnBrk="1" fontAlgn="base" hangingPunct="1">
        <a:lnSpc>
          <a:spcPct val="90000"/>
        </a:lnSpc>
        <a:spcBef>
          <a:spcPct val="0"/>
        </a:spcBef>
        <a:spcAft>
          <a:spcPct val="0"/>
        </a:spcAft>
        <a:defRPr sz="2800" b="1">
          <a:solidFill>
            <a:schemeClr val="tx1"/>
          </a:solidFill>
          <a:latin typeface="Arial" charset="0"/>
        </a:defRPr>
      </a:lvl2pPr>
      <a:lvl3pPr algn="l" rtl="0" eaLnBrk="1" fontAlgn="base" hangingPunct="1">
        <a:lnSpc>
          <a:spcPct val="90000"/>
        </a:lnSpc>
        <a:spcBef>
          <a:spcPct val="0"/>
        </a:spcBef>
        <a:spcAft>
          <a:spcPct val="0"/>
        </a:spcAft>
        <a:defRPr sz="2800" b="1">
          <a:solidFill>
            <a:schemeClr val="tx1"/>
          </a:solidFill>
          <a:latin typeface="Arial" charset="0"/>
        </a:defRPr>
      </a:lvl3pPr>
      <a:lvl4pPr algn="l" rtl="0" eaLnBrk="1" fontAlgn="base" hangingPunct="1">
        <a:lnSpc>
          <a:spcPct val="90000"/>
        </a:lnSpc>
        <a:spcBef>
          <a:spcPct val="0"/>
        </a:spcBef>
        <a:spcAft>
          <a:spcPct val="0"/>
        </a:spcAft>
        <a:defRPr sz="2800" b="1">
          <a:solidFill>
            <a:schemeClr val="tx1"/>
          </a:solidFill>
          <a:latin typeface="Arial" charset="0"/>
        </a:defRPr>
      </a:lvl4pPr>
      <a:lvl5pPr algn="l" rtl="0" eaLnBrk="1" fontAlgn="base" hangingPunct="1">
        <a:lnSpc>
          <a:spcPct val="90000"/>
        </a:lnSpc>
        <a:spcBef>
          <a:spcPct val="0"/>
        </a:spcBef>
        <a:spcAft>
          <a:spcPct val="0"/>
        </a:spcAft>
        <a:defRPr sz="2800" b="1">
          <a:solidFill>
            <a:schemeClr val="tx1"/>
          </a:solidFill>
          <a:latin typeface="Arial" charset="0"/>
        </a:defRPr>
      </a:lvl5pPr>
      <a:lvl6pPr marL="457200" algn="l" rtl="0" eaLnBrk="1" fontAlgn="base" hangingPunct="1">
        <a:lnSpc>
          <a:spcPct val="90000"/>
        </a:lnSpc>
        <a:spcBef>
          <a:spcPct val="0"/>
        </a:spcBef>
        <a:spcAft>
          <a:spcPct val="0"/>
        </a:spcAft>
        <a:defRPr sz="2800" b="1">
          <a:solidFill>
            <a:schemeClr val="tx1"/>
          </a:solidFill>
          <a:latin typeface="Arial" charset="0"/>
        </a:defRPr>
      </a:lvl6pPr>
      <a:lvl7pPr marL="914400" algn="l" rtl="0" eaLnBrk="1" fontAlgn="base" hangingPunct="1">
        <a:lnSpc>
          <a:spcPct val="90000"/>
        </a:lnSpc>
        <a:spcBef>
          <a:spcPct val="0"/>
        </a:spcBef>
        <a:spcAft>
          <a:spcPct val="0"/>
        </a:spcAft>
        <a:defRPr sz="2800" b="1">
          <a:solidFill>
            <a:schemeClr val="tx1"/>
          </a:solidFill>
          <a:latin typeface="Arial" charset="0"/>
        </a:defRPr>
      </a:lvl7pPr>
      <a:lvl8pPr marL="1371600" algn="l" rtl="0" eaLnBrk="1" fontAlgn="base" hangingPunct="1">
        <a:lnSpc>
          <a:spcPct val="90000"/>
        </a:lnSpc>
        <a:spcBef>
          <a:spcPct val="0"/>
        </a:spcBef>
        <a:spcAft>
          <a:spcPct val="0"/>
        </a:spcAft>
        <a:defRPr sz="2800" b="1">
          <a:solidFill>
            <a:schemeClr val="tx1"/>
          </a:solidFill>
          <a:latin typeface="Arial" charset="0"/>
        </a:defRPr>
      </a:lvl8pPr>
      <a:lvl9pPr marL="1828800" algn="l" rtl="0" eaLnBrk="1" fontAlgn="base" hangingPunct="1">
        <a:lnSpc>
          <a:spcPct val="90000"/>
        </a:lnSpc>
        <a:spcBef>
          <a:spcPct val="0"/>
        </a:spcBef>
        <a:spcAft>
          <a:spcPct val="0"/>
        </a:spcAft>
        <a:defRPr sz="2800" b="1">
          <a:solidFill>
            <a:schemeClr val="tx1"/>
          </a:solidFill>
          <a:latin typeface="Arial" charset="0"/>
        </a:defRPr>
      </a:lvl9pPr>
    </p:titleStyle>
    <p:bodyStyle>
      <a:lvl1pPr algn="l" rtl="0" eaLnBrk="1" fontAlgn="base" hangingPunct="1">
        <a:lnSpc>
          <a:spcPct val="95000"/>
        </a:lnSpc>
        <a:spcBef>
          <a:spcPct val="0"/>
        </a:spcBef>
        <a:spcAft>
          <a:spcPct val="25000"/>
        </a:spcAft>
        <a:buSzPct val="70000"/>
        <a:defRPr sz="2000">
          <a:solidFill>
            <a:schemeClr val="tx1"/>
          </a:solidFill>
          <a:latin typeface="+mn-lt"/>
          <a:ea typeface="+mn-ea"/>
          <a:cs typeface="+mn-cs"/>
        </a:defRPr>
      </a:lvl1pPr>
      <a:lvl2pPr marL="284163" indent="-169863" algn="l" rtl="0" eaLnBrk="1" fontAlgn="base" hangingPunct="1">
        <a:lnSpc>
          <a:spcPct val="95000"/>
        </a:lnSpc>
        <a:spcBef>
          <a:spcPct val="0"/>
        </a:spcBef>
        <a:spcAft>
          <a:spcPct val="25000"/>
        </a:spcAft>
        <a:buFont typeface="Times" pitchFamily="1" charset="0"/>
        <a:buChar char="•"/>
        <a:defRPr>
          <a:solidFill>
            <a:srgbClr val="3C4F82"/>
          </a:solidFill>
          <a:latin typeface="+mn-lt"/>
        </a:defRPr>
      </a:lvl2pPr>
      <a:lvl3pPr marL="576263" indent="-179388" algn="l" rtl="0" eaLnBrk="1" fontAlgn="base" hangingPunct="1">
        <a:lnSpc>
          <a:spcPct val="95000"/>
        </a:lnSpc>
        <a:spcBef>
          <a:spcPct val="0"/>
        </a:spcBef>
        <a:spcAft>
          <a:spcPct val="25000"/>
        </a:spcAft>
        <a:buFont typeface="Times" pitchFamily="1" charset="0"/>
        <a:buChar char="–"/>
        <a:defRPr>
          <a:solidFill>
            <a:srgbClr val="3C4F82"/>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hyperlink" Target="https://mentorembedded.github.io/advancedlinuxprogramming/" TargetMode="External"/><Relationship Id="rId7"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hyperlink" Target="https://link.springer.com/book/10.1007/978-0-8176-4763-6" TargetMode="External"/><Relationship Id="rId4" Type="http://schemas.openxmlformats.org/officeDocument/2006/relationships/hyperlink" Target="http://lib.uwaterloo.ca/"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848600" cy="584763"/>
          </a:xfrm>
        </p:spPr>
        <p:txBody>
          <a:bodyPr/>
          <a:lstStyle/>
          <a:p>
            <a:r>
              <a:rPr lang="en-US"/>
              <a:t>ECE.650</a:t>
            </a:r>
          </a:p>
        </p:txBody>
      </p:sp>
      <p:sp>
        <p:nvSpPr>
          <p:cNvPr id="3" name="Subtitle 2"/>
          <p:cNvSpPr>
            <a:spLocks noGrp="1"/>
          </p:cNvSpPr>
          <p:nvPr>
            <p:ph type="subTitle" idx="1"/>
          </p:nvPr>
        </p:nvSpPr>
        <p:spPr/>
        <p:txBody>
          <a:bodyPr/>
          <a:lstStyle/>
          <a:p>
            <a:r>
              <a:rPr lang="en-US" dirty="0"/>
              <a:t>Methods &amp; Tools for Software Engineering (MTSE)</a:t>
            </a:r>
          </a:p>
          <a:p>
            <a:r>
              <a:rPr lang="en-US" dirty="0"/>
              <a:t>Fall 2020</a:t>
            </a:r>
          </a:p>
          <a:p>
            <a:endParaRPr lang="en-US" dirty="0"/>
          </a:p>
          <a:p>
            <a:r>
              <a:rPr lang="en-US" dirty="0"/>
              <a:t>Prof. Vijay Ganesh</a:t>
            </a:r>
          </a:p>
        </p:txBody>
      </p:sp>
    </p:spTree>
    <p:extLst>
      <p:ext uri="{BB962C8B-B14F-4D97-AF65-F5344CB8AC3E}">
        <p14:creationId xmlns:p14="http://schemas.microsoft.com/office/powerpoint/2010/main" val="49797007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pPr lvl="0"/>
            <a:r>
              <a:rPr lang="en"/>
              <a:t>ECE 651: Foundations of Software Engineering</a:t>
            </a:r>
          </a:p>
        </p:txBody>
      </p:sp>
      <p:sp>
        <p:nvSpPr>
          <p:cNvPr id="167" name="Shape 167"/>
          <p:cNvSpPr txBox="1">
            <a:spLocks noGrp="1"/>
          </p:cNvSpPr>
          <p:nvPr>
            <p:ph idx="1"/>
          </p:nvPr>
        </p:nvSpPr>
        <p:spPr/>
        <p:txBody>
          <a:bodyPr/>
          <a:lstStyle/>
          <a:p>
            <a:pPr lvl="0"/>
            <a:r>
              <a:rPr lang="en" sz="2400"/>
              <a:t>Fundamentals of software requirement analysis, software development as an engineering activity, basic process models, software specifications, modularity, cohesion, coupling, encapsulation, information hiding, principles of object oriented design, software project management, quality assurance and control. Principles of Software Architecture: Fundamental software architecture styles, ... UML ...</a:t>
            </a:r>
          </a:p>
        </p:txBody>
      </p:sp>
      <p:pic>
        <p:nvPicPr>
          <p:cNvPr id="2" name="Picture 1"/>
          <p:cNvPicPr>
            <a:picLocks noChangeAspect="1"/>
          </p:cNvPicPr>
          <p:nvPr/>
        </p:nvPicPr>
        <p:blipFill>
          <a:blip r:embed="rId3"/>
          <a:stretch>
            <a:fillRect/>
          </a:stretch>
        </p:blipFill>
        <p:spPr>
          <a:xfrm>
            <a:off x="1600200" y="4338918"/>
            <a:ext cx="1714500" cy="1792941"/>
          </a:xfrm>
          <a:prstGeom prst="rect">
            <a:avLst/>
          </a:prstGeom>
        </p:spPr>
      </p:pic>
      <p:pic>
        <p:nvPicPr>
          <p:cNvPr id="3" name="Picture 2"/>
          <p:cNvPicPr>
            <a:picLocks noChangeAspect="1"/>
          </p:cNvPicPr>
          <p:nvPr/>
        </p:nvPicPr>
        <p:blipFill>
          <a:blip r:embed="rId4"/>
          <a:stretch>
            <a:fillRect/>
          </a:stretch>
        </p:blipFill>
        <p:spPr>
          <a:xfrm>
            <a:off x="4610100" y="3863041"/>
            <a:ext cx="3352800" cy="2197100"/>
          </a:xfrm>
          <a:prstGeom prst="rect">
            <a:avLst/>
          </a:prstGeom>
        </p:spPr>
      </p:pic>
    </p:spTree>
    <p:extLst>
      <p:ext uri="{BB962C8B-B14F-4D97-AF65-F5344CB8AC3E}">
        <p14:creationId xmlns:p14="http://schemas.microsoft.com/office/powerpoint/2010/main" val="8803115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p:txBody>
          <a:bodyPr/>
          <a:lstStyle/>
          <a:p>
            <a:pPr lvl="0"/>
            <a:r>
              <a:rPr lang="en"/>
              <a:t>ECE 653: Software Testing, Quality Assurance, and Maintenance</a:t>
            </a:r>
          </a:p>
        </p:txBody>
      </p:sp>
      <p:sp>
        <p:nvSpPr>
          <p:cNvPr id="173" name="Shape 173"/>
          <p:cNvSpPr txBox="1">
            <a:spLocks noGrp="1"/>
          </p:cNvSpPr>
          <p:nvPr>
            <p:ph idx="1"/>
          </p:nvPr>
        </p:nvSpPr>
        <p:spPr/>
        <p:txBody>
          <a:bodyPr/>
          <a:lstStyle/>
          <a:p>
            <a:pPr lvl="0"/>
            <a:r>
              <a:rPr lang="en" sz="2400"/>
              <a:t>Introduces students to systematic testing of software systems. Software verification, reviews, metrics, quality assurance, and prediction of software reliability and availability. Students are expected to have programming experience with reading and writing code for large projects.</a:t>
            </a:r>
          </a:p>
        </p:txBody>
      </p:sp>
      <p:pic>
        <p:nvPicPr>
          <p:cNvPr id="2" name="Picture 1"/>
          <p:cNvPicPr>
            <a:picLocks noChangeAspect="1"/>
          </p:cNvPicPr>
          <p:nvPr/>
        </p:nvPicPr>
        <p:blipFill>
          <a:blip r:embed="rId3"/>
          <a:stretch>
            <a:fillRect/>
          </a:stretch>
        </p:blipFill>
        <p:spPr>
          <a:xfrm>
            <a:off x="609600" y="3429000"/>
            <a:ext cx="3733800" cy="2823686"/>
          </a:xfrm>
          <a:prstGeom prst="rect">
            <a:avLst/>
          </a:prstGeom>
        </p:spPr>
      </p:pic>
      <p:pic>
        <p:nvPicPr>
          <p:cNvPr id="3" name="Picture 2"/>
          <p:cNvPicPr>
            <a:picLocks noChangeAspect="1"/>
          </p:cNvPicPr>
          <p:nvPr/>
        </p:nvPicPr>
        <p:blipFill>
          <a:blip r:embed="rId4"/>
          <a:stretch>
            <a:fillRect/>
          </a:stretch>
        </p:blipFill>
        <p:spPr>
          <a:xfrm>
            <a:off x="5257800" y="3695700"/>
            <a:ext cx="2925924" cy="2293924"/>
          </a:xfrm>
          <a:prstGeom prst="rect">
            <a:avLst/>
          </a:prstGeom>
        </p:spPr>
      </p:pic>
    </p:spTree>
    <p:extLst>
      <p:ext uri="{BB962C8B-B14F-4D97-AF65-F5344CB8AC3E}">
        <p14:creationId xmlns:p14="http://schemas.microsoft.com/office/powerpoint/2010/main" val="11448805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pPr lvl="0"/>
            <a:r>
              <a:rPr lang="en"/>
              <a:t>ECE 654: Software Reliability Engineering</a:t>
            </a:r>
          </a:p>
        </p:txBody>
      </p:sp>
      <p:sp>
        <p:nvSpPr>
          <p:cNvPr id="179" name="Shape 179"/>
          <p:cNvSpPr txBox="1">
            <a:spLocks noGrp="1"/>
          </p:cNvSpPr>
          <p:nvPr>
            <p:ph idx="1"/>
          </p:nvPr>
        </p:nvSpPr>
        <p:spPr/>
        <p:txBody>
          <a:bodyPr/>
          <a:lstStyle/>
          <a:p>
            <a:pPr lvl="0"/>
            <a:r>
              <a:rPr lang="en" sz="2400"/>
              <a:t>The course consists of two related parts.</a:t>
            </a:r>
          </a:p>
          <a:p>
            <a:pPr lvl="0"/>
            <a:r>
              <a:rPr lang="en" sz="2400"/>
              <a:t>The first part deals with the engineering of </a:t>
            </a:r>
            <a:r>
              <a:rPr lang="en" sz="2400">
                <a:solidFill>
                  <a:schemeClr val="accent2">
                    <a:lumMod val="50000"/>
                  </a:schemeClr>
                </a:solidFill>
              </a:rPr>
              <a:t>reliable software</a:t>
            </a:r>
            <a:r>
              <a:rPr lang="en" sz="2400"/>
              <a:t>. It introduces basic software reliability concepts, describes relevant models and discusses processes for engineering of reliable software, including schemes and patterns for the design of reliable and fault tolerant software.</a:t>
            </a:r>
          </a:p>
          <a:p>
            <a:pPr lvl="0"/>
            <a:r>
              <a:rPr lang="en" sz="2400"/>
              <a:t>The second part addresses development of </a:t>
            </a:r>
            <a:r>
              <a:rPr lang="en" sz="2400">
                <a:solidFill>
                  <a:schemeClr val="accent2">
                    <a:lumMod val="50000"/>
                  </a:schemeClr>
                </a:solidFill>
              </a:rPr>
              <a:t>secure software</a:t>
            </a:r>
            <a:r>
              <a:rPr lang="en" sz="2400"/>
              <a:t>. It presents key software security concepts, techniques and models, overviews major software security vulnerabilities and their exploitation, and considers processes for development of secure software.</a:t>
            </a:r>
          </a:p>
        </p:txBody>
      </p:sp>
      <p:pic>
        <p:nvPicPr>
          <p:cNvPr id="2" name="Picture 1"/>
          <p:cNvPicPr>
            <a:picLocks noChangeAspect="1"/>
          </p:cNvPicPr>
          <p:nvPr/>
        </p:nvPicPr>
        <p:blipFill>
          <a:blip r:embed="rId3"/>
          <a:stretch>
            <a:fillRect/>
          </a:stretch>
        </p:blipFill>
        <p:spPr>
          <a:xfrm>
            <a:off x="1600200" y="5522833"/>
            <a:ext cx="6781800" cy="1146333"/>
          </a:xfrm>
          <a:prstGeom prst="rect">
            <a:avLst/>
          </a:prstGeom>
        </p:spPr>
      </p:pic>
    </p:spTree>
    <p:extLst>
      <p:ext uri="{BB962C8B-B14F-4D97-AF65-F5344CB8AC3E}">
        <p14:creationId xmlns:p14="http://schemas.microsoft.com/office/powerpoint/2010/main" val="7907753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33400" y="422275"/>
            <a:ext cx="8153400" cy="384175"/>
          </a:xfrm>
        </p:spPr>
        <p:txBody>
          <a:bodyPr wrap="square" anchor="t">
            <a:normAutofit/>
          </a:bodyPr>
          <a:lstStyle/>
          <a:p>
            <a:pPr lvl="0"/>
            <a:r>
              <a:rPr lang="en"/>
              <a:t>Topics</a:t>
            </a:r>
          </a:p>
        </p:txBody>
      </p:sp>
      <p:graphicFrame>
        <p:nvGraphicFramePr>
          <p:cNvPr id="91" name="Shape 89">
            <a:extLst>
              <a:ext uri="{FF2B5EF4-FFF2-40B4-BE49-F238E27FC236}">
                <a16:creationId xmlns:a16="http://schemas.microsoft.com/office/drawing/2014/main" id="{3394FB79-A0F9-4225-BB00-48E635CF94C8}"/>
              </a:ext>
            </a:extLst>
          </p:cNvPr>
          <p:cNvGraphicFramePr>
            <a:graphicFrameLocks noGrp="1"/>
          </p:cNvGraphicFramePr>
          <p:nvPr>
            <p:ph idx="1"/>
            <p:extLst>
              <p:ext uri="{D42A27DB-BD31-4B8C-83A1-F6EECF244321}">
                <p14:modId xmlns:p14="http://schemas.microsoft.com/office/powerpoint/2010/main" val="2488979103"/>
              </p:ext>
            </p:extLst>
          </p:nvPr>
        </p:nvGraphicFramePr>
        <p:xfrm>
          <a:off x="533400" y="1295400"/>
          <a:ext cx="8153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0288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p:txBody>
          <a:bodyPr/>
          <a:lstStyle/>
          <a:p>
            <a:pPr lvl="0"/>
            <a:r>
              <a:rPr lang="en"/>
              <a:t>Textbooks</a:t>
            </a:r>
          </a:p>
        </p:txBody>
      </p:sp>
      <p:sp>
        <p:nvSpPr>
          <p:cNvPr id="113" name="Shape 113"/>
          <p:cNvSpPr txBox="1">
            <a:spLocks noGrp="1"/>
          </p:cNvSpPr>
          <p:nvPr>
            <p:ph idx="1"/>
          </p:nvPr>
        </p:nvSpPr>
        <p:spPr/>
        <p:txBody>
          <a:bodyPr/>
          <a:lstStyle/>
          <a:p>
            <a:pPr lvl="0"/>
            <a:r>
              <a:rPr lang="en" sz="2400" b="1"/>
              <a:t>No </a:t>
            </a:r>
            <a:r>
              <a:rPr lang="en" sz="2400"/>
              <a:t>textbooks are required</a:t>
            </a:r>
          </a:p>
          <a:p>
            <a:pPr lvl="0"/>
            <a:endParaRPr lang="en" sz="2400"/>
          </a:p>
          <a:p>
            <a:pPr lvl="0"/>
            <a:r>
              <a:rPr lang="en" sz="2400"/>
              <a:t>Material will be based on:</a:t>
            </a:r>
          </a:p>
          <a:p>
            <a:pPr lvl="1"/>
            <a:r>
              <a:rPr lang="en"/>
              <a:t>Advanced Linux Programming</a:t>
            </a:r>
            <a:br>
              <a:rPr lang="en"/>
            </a:br>
            <a:r>
              <a:rPr lang="en-CA">
                <a:sym typeface="Consolas"/>
                <a:hlinkClick r:id="rId3"/>
              </a:rPr>
              <a:t>https://mentorembedded.github.io/advancedlinuxprogramming/</a:t>
            </a:r>
            <a:endParaRPr lang="en-US">
              <a:sym typeface="Consolas"/>
            </a:endParaRPr>
          </a:p>
          <a:p>
            <a:pPr lvl="1"/>
            <a:endParaRPr lang="en-US">
              <a:sym typeface="Consolas"/>
            </a:endParaRPr>
          </a:p>
          <a:p>
            <a:pPr lvl="1"/>
            <a:r>
              <a:rPr lang="en"/>
              <a:t>Introduction to Algorithms, </a:t>
            </a:r>
            <a:r>
              <a:rPr lang="en" err="1"/>
              <a:t>Cormen</a:t>
            </a:r>
            <a:r>
              <a:rPr lang="en"/>
              <a:t> et al.,</a:t>
            </a:r>
            <a:br>
              <a:rPr lang="en"/>
            </a:br>
            <a:r>
              <a:rPr lang="en"/>
              <a:t>2nd edition</a:t>
            </a:r>
            <a:br>
              <a:rPr lang="en"/>
            </a:br>
            <a:r>
              <a:rPr lang="en">
                <a:sym typeface="Consolas"/>
                <a:hlinkClick r:id="rId4"/>
              </a:rPr>
              <a:t>http://lib.uwaterloo.ca/</a:t>
            </a:r>
            <a:endParaRPr lang="en">
              <a:sym typeface="Consolas"/>
            </a:endParaRPr>
          </a:p>
          <a:p>
            <a:pPr lvl="1"/>
            <a:endParaRPr lang="en">
              <a:sym typeface="Consolas"/>
            </a:endParaRPr>
          </a:p>
          <a:p>
            <a:pPr lvl="1"/>
            <a:r>
              <a:rPr lang="en"/>
              <a:t>Logic for Computer Scientists</a:t>
            </a:r>
            <a:br>
              <a:rPr lang="en"/>
            </a:br>
            <a:r>
              <a:rPr lang="en-CA">
                <a:sym typeface="Consolas"/>
                <a:hlinkClick r:id="rId5"/>
              </a:rPr>
              <a:t>https://link.springer.com/book/10.1007/978-0-8176-4763-6</a:t>
            </a:r>
            <a:endParaRPr lang="en-CA">
              <a:sym typeface="Consolas"/>
            </a:endParaRPr>
          </a:p>
          <a:p>
            <a:pPr lvl="1"/>
            <a:endParaRPr lang="en-CA">
              <a:sym typeface="Consolas"/>
            </a:endParaRPr>
          </a:p>
          <a:p>
            <a:pPr lvl="2"/>
            <a:r>
              <a:rPr lang="en-CA">
                <a:sym typeface="Consolas"/>
              </a:rPr>
              <a:t>Add </a:t>
            </a:r>
            <a:r>
              <a:rPr lang="en-CA" err="1">
                <a:sym typeface="Consolas"/>
              </a:rPr>
              <a:t>proxy.lib.uwaterloo.ca</a:t>
            </a:r>
            <a:r>
              <a:rPr lang="en-CA">
                <a:sym typeface="Consolas"/>
              </a:rPr>
              <a:t> to domain name to access!</a:t>
            </a:r>
            <a:endParaRPr lang="en">
              <a:sym typeface="Consolas"/>
            </a:endParaRPr>
          </a:p>
          <a:p>
            <a:pPr lvl="1"/>
            <a:endParaRPr lang="en-US"/>
          </a:p>
        </p:txBody>
      </p:sp>
      <p:pic>
        <p:nvPicPr>
          <p:cNvPr id="4" name="Picture 3"/>
          <p:cNvPicPr>
            <a:picLocks noChangeAspect="1"/>
          </p:cNvPicPr>
          <p:nvPr/>
        </p:nvPicPr>
        <p:blipFill>
          <a:blip r:embed="rId6"/>
          <a:stretch>
            <a:fillRect/>
          </a:stretch>
        </p:blipFill>
        <p:spPr>
          <a:xfrm>
            <a:off x="7452819" y="606928"/>
            <a:ext cx="1127289" cy="1457961"/>
          </a:xfrm>
          <a:prstGeom prst="rect">
            <a:avLst/>
          </a:prstGeom>
        </p:spPr>
      </p:pic>
      <p:pic>
        <p:nvPicPr>
          <p:cNvPr id="5" name="Picture 4"/>
          <p:cNvPicPr>
            <a:picLocks noChangeAspect="1"/>
          </p:cNvPicPr>
          <p:nvPr/>
        </p:nvPicPr>
        <p:blipFill>
          <a:blip r:embed="rId7"/>
          <a:stretch>
            <a:fillRect/>
          </a:stretch>
        </p:blipFill>
        <p:spPr>
          <a:xfrm>
            <a:off x="7480697" y="2298030"/>
            <a:ext cx="1347611" cy="1524000"/>
          </a:xfrm>
          <a:prstGeom prst="rect">
            <a:avLst/>
          </a:prstGeom>
        </p:spPr>
      </p:pic>
      <p:pic>
        <p:nvPicPr>
          <p:cNvPr id="6" name="Picture 5"/>
          <p:cNvPicPr>
            <a:picLocks noChangeAspect="1"/>
          </p:cNvPicPr>
          <p:nvPr/>
        </p:nvPicPr>
        <p:blipFill>
          <a:blip r:embed="rId8"/>
          <a:stretch>
            <a:fillRect/>
          </a:stretch>
        </p:blipFill>
        <p:spPr>
          <a:xfrm>
            <a:off x="7668727" y="4089874"/>
            <a:ext cx="971550" cy="1469571"/>
          </a:xfrm>
          <a:prstGeom prst="rect">
            <a:avLst/>
          </a:prstGeom>
        </p:spPr>
      </p:pic>
    </p:spTree>
    <p:extLst>
      <p:ext uri="{BB962C8B-B14F-4D97-AF65-F5344CB8AC3E}">
        <p14:creationId xmlns:p14="http://schemas.microsoft.com/office/powerpoint/2010/main" val="6218539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33400" y="422275"/>
            <a:ext cx="8153400" cy="384175"/>
          </a:xfrm>
        </p:spPr>
        <p:txBody>
          <a:bodyPr wrap="square" anchor="t">
            <a:normAutofit/>
          </a:bodyPr>
          <a:lstStyle/>
          <a:p>
            <a:pPr lvl="0"/>
            <a:r>
              <a:rPr lang="en"/>
              <a:t>Course “style”</a:t>
            </a:r>
          </a:p>
        </p:txBody>
      </p:sp>
      <p:graphicFrame>
        <p:nvGraphicFramePr>
          <p:cNvPr id="103" name="Shape 101">
            <a:extLst>
              <a:ext uri="{FF2B5EF4-FFF2-40B4-BE49-F238E27FC236}">
                <a16:creationId xmlns:a16="http://schemas.microsoft.com/office/drawing/2014/main" id="{02E2E724-F8D4-47D1-9ABC-A96574F0A0B4}"/>
              </a:ext>
            </a:extLst>
          </p:cNvPr>
          <p:cNvGraphicFramePr>
            <a:graphicFrameLocks noGrp="1"/>
          </p:cNvGraphicFramePr>
          <p:nvPr>
            <p:ph idx="1"/>
            <p:extLst>
              <p:ext uri="{D42A27DB-BD31-4B8C-83A1-F6EECF244321}">
                <p14:modId xmlns:p14="http://schemas.microsoft.com/office/powerpoint/2010/main" val="3630092168"/>
              </p:ext>
            </p:extLst>
          </p:nvPr>
        </p:nvGraphicFramePr>
        <p:xfrm>
          <a:off x="533400" y="1295400"/>
          <a:ext cx="8153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5580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a:t>
            </a:r>
            <a:r>
              <a:rPr lang="en-US"/>
              <a:t>course is about</a:t>
            </a:r>
            <a:endParaRPr lang="en-US" dirty="0"/>
          </a:p>
        </p:txBody>
      </p:sp>
      <p:sp>
        <p:nvSpPr>
          <p:cNvPr id="3" name="Content Placeholder 2"/>
          <p:cNvSpPr>
            <a:spLocks noGrp="1"/>
          </p:cNvSpPr>
          <p:nvPr>
            <p:ph idx="1"/>
          </p:nvPr>
        </p:nvSpPr>
        <p:spPr/>
        <p:txBody>
          <a:bodyPr/>
          <a:lstStyle/>
          <a:p>
            <a:r>
              <a:rPr lang="en-US" dirty="0"/>
              <a:t>A bit of programming</a:t>
            </a:r>
          </a:p>
          <a:p>
            <a:pPr lvl="1"/>
            <a:r>
              <a:rPr lang="en-US" dirty="0"/>
              <a:t>There is a large, complex, multi-part programming assignment</a:t>
            </a:r>
          </a:p>
          <a:p>
            <a:pPr lvl="1"/>
            <a:endParaRPr lang="en-US" dirty="0"/>
          </a:p>
          <a:p>
            <a:r>
              <a:rPr lang="en-US" dirty="0"/>
              <a:t>Basics of operating systems</a:t>
            </a:r>
          </a:p>
          <a:p>
            <a:pPr lvl="1"/>
            <a:r>
              <a:rPr lang="en-US" dirty="0"/>
              <a:t>The assignments require and help develop intimate understanding of processes, threads, inter-process communication, and systems’ programming</a:t>
            </a:r>
          </a:p>
          <a:p>
            <a:pPr lvl="1"/>
            <a:endParaRPr lang="en-US" dirty="0"/>
          </a:p>
          <a:p>
            <a:r>
              <a:rPr lang="en-US" dirty="0"/>
              <a:t>Basics of mathematical logic</a:t>
            </a:r>
          </a:p>
          <a:p>
            <a:pPr lvl="1"/>
            <a:r>
              <a:rPr lang="en-US" dirty="0"/>
              <a:t>Some of the assignments require modeling a problem in logic and using a decision procedure (SAT) to solve it</a:t>
            </a:r>
          </a:p>
          <a:p>
            <a:pPr lvl="1"/>
            <a:endParaRPr lang="en-US" dirty="0"/>
          </a:p>
          <a:p>
            <a:r>
              <a:rPr lang="en-US" dirty="0"/>
              <a:t>Basics of data-structures and algorithms</a:t>
            </a:r>
          </a:p>
          <a:p>
            <a:pPr lvl="1"/>
            <a:r>
              <a:rPr lang="en-US" dirty="0"/>
              <a:t>Assignments will require using and understanding common algorithms (sorting, searching, parsing) and data structures (graph, list, map)</a:t>
            </a:r>
          </a:p>
        </p:txBody>
      </p:sp>
    </p:spTree>
    <p:extLst>
      <p:ext uri="{BB962C8B-B14F-4D97-AF65-F5344CB8AC3E}">
        <p14:creationId xmlns:p14="http://schemas.microsoft.com/office/powerpoint/2010/main" val="370742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Assessments: Assignments, Exams</a:t>
            </a:r>
          </a:p>
        </p:txBody>
      </p:sp>
      <p:sp>
        <p:nvSpPr>
          <p:cNvPr id="3" name="Content Placeholder 2"/>
          <p:cNvSpPr>
            <a:spLocks noGrp="1"/>
          </p:cNvSpPr>
          <p:nvPr>
            <p:ph idx="1"/>
          </p:nvPr>
        </p:nvSpPr>
        <p:spPr/>
        <p:txBody>
          <a:bodyPr/>
          <a:lstStyle/>
          <a:p>
            <a:r>
              <a:rPr lang="en-US" dirty="0"/>
              <a:t>Assignments: 		40%</a:t>
            </a:r>
          </a:p>
          <a:p>
            <a:r>
              <a:rPr lang="en-US" dirty="0"/>
              <a:t>Mid-term exam: 	20%</a:t>
            </a:r>
          </a:p>
          <a:p>
            <a:r>
              <a:rPr lang="en-US" dirty="0"/>
              <a:t>Final Exams: 		40%</a:t>
            </a:r>
          </a:p>
          <a:p>
            <a:endParaRPr lang="en-US" dirty="0"/>
          </a:p>
          <a:p>
            <a:r>
              <a:rPr lang="en-US" dirty="0"/>
              <a:t>Grades may be curved or adjusted at the Instructor’s discretion</a:t>
            </a:r>
          </a:p>
          <a:p>
            <a:endParaRPr lang="en-US" dirty="0"/>
          </a:p>
          <a:p>
            <a:r>
              <a:rPr lang="en-US" dirty="0"/>
              <a:t>4 Assignments</a:t>
            </a:r>
          </a:p>
          <a:p>
            <a:pPr lvl="1"/>
            <a:r>
              <a:rPr lang="en-US" dirty="0"/>
              <a:t>Programming assignments</a:t>
            </a:r>
          </a:p>
          <a:p>
            <a:pPr lvl="1"/>
            <a:r>
              <a:rPr lang="en-US" dirty="0"/>
              <a:t>Mix of Python and C++ programming </a:t>
            </a:r>
          </a:p>
          <a:p>
            <a:pPr lvl="2"/>
            <a:r>
              <a:rPr lang="en-US" dirty="0"/>
              <a:t>one assignment is purely in Python</a:t>
            </a:r>
          </a:p>
          <a:p>
            <a:pPr lvl="2"/>
            <a:r>
              <a:rPr lang="en-US" dirty="0"/>
              <a:t>one assignment is purely in C / C++</a:t>
            </a:r>
          </a:p>
          <a:p>
            <a:pPr lvl="2"/>
            <a:r>
              <a:rPr lang="en-US" dirty="0"/>
              <a:t>the rest of assignments require using both languages</a:t>
            </a:r>
          </a:p>
        </p:txBody>
      </p:sp>
    </p:spTree>
    <p:extLst>
      <p:ext uri="{BB962C8B-B14F-4D97-AF65-F5344CB8AC3E}">
        <p14:creationId xmlns:p14="http://schemas.microsoft.com/office/powerpoint/2010/main" val="13576930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Independent Work</a:t>
            </a:r>
          </a:p>
        </p:txBody>
      </p:sp>
      <p:sp>
        <p:nvSpPr>
          <p:cNvPr id="3" name="Content Placeholder 2"/>
          <p:cNvSpPr>
            <a:spLocks noGrp="1"/>
          </p:cNvSpPr>
          <p:nvPr>
            <p:ph idx="1"/>
          </p:nvPr>
        </p:nvSpPr>
        <p:spPr/>
        <p:txBody>
          <a:bodyPr/>
          <a:lstStyle/>
          <a:p>
            <a:r>
              <a:rPr lang="en-US" sz="3200">
                <a:solidFill>
                  <a:schemeClr val="accent2">
                    <a:lumMod val="75000"/>
                  </a:schemeClr>
                </a:solidFill>
              </a:rPr>
              <a:t>All work turned in must be of that individual student unless stated otherwise.</a:t>
            </a:r>
          </a:p>
          <a:p>
            <a:endParaRPr lang="en-US" sz="3200">
              <a:solidFill>
                <a:schemeClr val="accent2">
                  <a:lumMod val="75000"/>
                </a:schemeClr>
              </a:solidFill>
            </a:endParaRPr>
          </a:p>
          <a:p>
            <a:r>
              <a:rPr lang="en-US" sz="3200"/>
              <a:t>Violations will result in zero credit to all students concerned. University of Waterloo Policy 71 will be followed for any discovered cases of plagiarism.</a:t>
            </a:r>
          </a:p>
        </p:txBody>
      </p:sp>
    </p:spTree>
    <p:extLst>
      <p:ext uri="{BB962C8B-B14F-4D97-AF65-F5344CB8AC3E}">
        <p14:creationId xmlns:p14="http://schemas.microsoft.com/office/powerpoint/2010/main" val="10127905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p:txBody>
          <a:bodyPr/>
          <a:lstStyle/>
          <a:p>
            <a:pPr lvl="0"/>
            <a:r>
              <a:rPr lang="en"/>
              <a:t>My Expectations</a:t>
            </a:r>
          </a:p>
        </p:txBody>
      </p:sp>
      <p:sp>
        <p:nvSpPr>
          <p:cNvPr id="155" name="Shape 155"/>
          <p:cNvSpPr txBox="1">
            <a:spLocks noGrp="1"/>
          </p:cNvSpPr>
          <p:nvPr>
            <p:ph idx="1"/>
          </p:nvPr>
        </p:nvSpPr>
        <p:spPr/>
        <p:txBody>
          <a:bodyPr/>
          <a:lstStyle/>
          <a:p>
            <a:pPr lvl="0"/>
            <a:r>
              <a:rPr lang="en" sz="2800" dirty="0"/>
              <a:t>Attend lectures</a:t>
            </a:r>
            <a:r>
              <a:rPr lang="en-US" sz="2800" dirty="0"/>
              <a:t> virtually</a:t>
            </a:r>
            <a:endParaRPr lang="en" sz="2800" dirty="0"/>
          </a:p>
          <a:p>
            <a:pPr lvl="1"/>
            <a:r>
              <a:rPr lang="en-US" sz="2400" dirty="0"/>
              <a:t>Watch recording if cannot make live stream</a:t>
            </a:r>
            <a:r>
              <a:rPr lang="en" sz="2400" dirty="0"/>
              <a:t>!</a:t>
            </a:r>
          </a:p>
          <a:p>
            <a:pPr lvl="0"/>
            <a:endParaRPr lang="en" sz="2800" dirty="0"/>
          </a:p>
          <a:p>
            <a:pPr lvl="0"/>
            <a:r>
              <a:rPr lang="en" sz="2800" dirty="0"/>
              <a:t>Participate</a:t>
            </a:r>
          </a:p>
          <a:p>
            <a:pPr lvl="1"/>
            <a:r>
              <a:rPr lang="en" sz="2400" dirty="0"/>
              <a:t>during discussions and activities</a:t>
            </a:r>
          </a:p>
          <a:p>
            <a:pPr lvl="0"/>
            <a:endParaRPr lang="en" sz="2800" dirty="0"/>
          </a:p>
          <a:p>
            <a:pPr lvl="0"/>
            <a:r>
              <a:rPr lang="en" sz="2800" dirty="0"/>
              <a:t>Be professional</a:t>
            </a:r>
          </a:p>
          <a:p>
            <a:pPr lvl="1"/>
            <a:r>
              <a:rPr lang="en" sz="2400" dirty="0"/>
              <a:t>questions in class, </a:t>
            </a:r>
            <a:r>
              <a:rPr lang="en-US" sz="2400" dirty="0"/>
              <a:t>Piazza, </a:t>
            </a:r>
            <a:r>
              <a:rPr lang="en" sz="2400" dirty="0"/>
              <a:t>email, </a:t>
            </a:r>
            <a:r>
              <a:rPr lang="en-US" sz="2400" dirty="0"/>
              <a:t>discussion on LEARN, </a:t>
            </a:r>
            <a:r>
              <a:rPr lang="en" sz="2400" dirty="0"/>
              <a:t>interacting with</a:t>
            </a:r>
            <a:r>
              <a:rPr lang="en-US" sz="2400" dirty="0"/>
              <a:t> </a:t>
            </a:r>
            <a:r>
              <a:rPr lang="en" sz="2400" dirty="0"/>
              <a:t>TA</a:t>
            </a:r>
            <a:r>
              <a:rPr lang="en-US" sz="2400" dirty="0"/>
              <a:t>, </a:t>
            </a:r>
            <a:r>
              <a:rPr lang="mr-IN" sz="2400" dirty="0"/>
              <a:t>…</a:t>
            </a:r>
            <a:endParaRPr lang="en" sz="2400" dirty="0"/>
          </a:p>
        </p:txBody>
      </p:sp>
    </p:spTree>
    <p:extLst>
      <p:ext uri="{BB962C8B-B14F-4D97-AF65-F5344CB8AC3E}">
        <p14:creationId xmlns:p14="http://schemas.microsoft.com/office/powerpoint/2010/main" val="15261256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p:txBody>
          <a:bodyPr/>
          <a:lstStyle/>
          <a:p>
            <a:pPr lvl="0"/>
            <a:r>
              <a:rPr lang="en"/>
              <a:t>ECE 650: Methods and Tools for Software Engineering</a:t>
            </a:r>
          </a:p>
        </p:txBody>
      </p:sp>
      <p:sp>
        <p:nvSpPr>
          <p:cNvPr id="161" name="Shape 161"/>
          <p:cNvSpPr txBox="1">
            <a:spLocks noGrp="1"/>
          </p:cNvSpPr>
          <p:nvPr>
            <p:ph idx="1"/>
          </p:nvPr>
        </p:nvSpPr>
        <p:spPr/>
        <p:txBody>
          <a:bodyPr/>
          <a:lstStyle/>
          <a:p>
            <a:pPr lvl="0"/>
            <a:r>
              <a:rPr lang="en" sz="2400"/>
              <a:t>Software Systems - Systems programming and operating systems, scripting, system calls, libraries, compilers and interpreters. Mathematical logic - propositional &amp; predicate logic, and some higher-order logics, syntax, semantics, entailment, deduction, use of logic in software. Data structures - lists, stacks, queues, heaps, trees, graphs, and algorithms to manipulate such data structures.</a:t>
            </a:r>
          </a:p>
        </p:txBody>
      </p:sp>
      <p:pic>
        <p:nvPicPr>
          <p:cNvPr id="2" name="Picture 1"/>
          <p:cNvPicPr>
            <a:picLocks noChangeAspect="1"/>
          </p:cNvPicPr>
          <p:nvPr/>
        </p:nvPicPr>
        <p:blipFill>
          <a:blip r:embed="rId3"/>
          <a:stretch>
            <a:fillRect/>
          </a:stretch>
        </p:blipFill>
        <p:spPr>
          <a:xfrm>
            <a:off x="609600" y="4114800"/>
            <a:ext cx="1524000" cy="1669143"/>
          </a:xfrm>
          <a:prstGeom prst="rect">
            <a:avLst/>
          </a:prstGeom>
        </p:spPr>
      </p:pic>
      <p:pic>
        <p:nvPicPr>
          <p:cNvPr id="3" name="Picture 2"/>
          <p:cNvPicPr>
            <a:picLocks noChangeAspect="1"/>
          </p:cNvPicPr>
          <p:nvPr/>
        </p:nvPicPr>
        <p:blipFill>
          <a:blip r:embed="rId4"/>
          <a:stretch>
            <a:fillRect/>
          </a:stretch>
        </p:blipFill>
        <p:spPr>
          <a:xfrm>
            <a:off x="4610100" y="3778624"/>
            <a:ext cx="3048000" cy="3048000"/>
          </a:xfrm>
          <a:prstGeom prst="rect">
            <a:avLst/>
          </a:prstGeom>
        </p:spPr>
      </p:pic>
    </p:spTree>
    <p:extLst>
      <p:ext uri="{BB962C8B-B14F-4D97-AF65-F5344CB8AC3E}">
        <p14:creationId xmlns:p14="http://schemas.microsoft.com/office/powerpoint/2010/main" val="125744875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FIRSTARIE@C02KN0M1FFRT3PP7" val="5577"/>
  <p:tag name="DEFAULTDISPLAYSOURCE" val="\documentclass{article}&#10;&#10;\pagestyle{empty}&#10;&#10;\begin{document}&#10;&#10;&#10;\end{document}"/>
  <p:tag name="EMBEDFONTS" val="0"/>
</p:tagLst>
</file>

<file path=ppt/theme/theme1.xml><?xml version="1.0" encoding="utf-8"?>
<a:theme xmlns:a="http://schemas.openxmlformats.org/drawingml/2006/main" name="identity-presentation-fullcolor">
  <a:themeElements>
    <a:clrScheme name="">
      <a:dk1>
        <a:srgbClr val="000000"/>
      </a:dk1>
      <a:lt1>
        <a:srgbClr val="FFFFFF"/>
      </a:lt1>
      <a:dk2>
        <a:srgbClr val="000000"/>
      </a:dk2>
      <a:lt2>
        <a:srgbClr val="808080"/>
      </a:lt2>
      <a:accent1>
        <a:srgbClr val="0066FF"/>
      </a:accent1>
      <a:accent2>
        <a:srgbClr val="9933FF"/>
      </a:accent2>
      <a:accent3>
        <a:srgbClr val="FFFFFF"/>
      </a:accent3>
      <a:accent4>
        <a:srgbClr val="000000"/>
      </a:accent4>
      <a:accent5>
        <a:srgbClr val="AAB8FF"/>
      </a:accent5>
      <a:accent6>
        <a:srgbClr val="8A2DE7"/>
      </a:accent6>
      <a:hlink>
        <a:srgbClr val="3C4F82"/>
      </a:hlink>
      <a:folHlink>
        <a:srgbClr val="33CC3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FF"/>
        </a:hlink>
        <a:folHlink>
          <a:srgbClr val="0066FF"/>
        </a:folHlink>
      </a:clrScheme>
      <a:clrMap bg1="lt1" tx1="dk1" bg2="lt2" tx2="dk2" accent1="accent1" accent2="accent2" accent3="accent3" accent4="accent4" accent5="accent5" accent6="accent6" hlink="hlink" folHlink="folHlink"/>
    </a:extraClrScheme>
    <a:extraClrScheme>
      <a:clrScheme name="Blank Presentation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C4F82"/>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B17B50F0-A7A2-4F08-B7B0-7BD53C084C56}" vid="{8913C94E-9336-4C7E-A817-69736CA8537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725</Words>
  <Application>Microsoft Office PowerPoint</Application>
  <PresentationFormat>全屏显示(4:3)</PresentationFormat>
  <Paragraphs>76</Paragraphs>
  <Slides>12</Slides>
  <Notes>8</Notes>
  <HiddenSlides>0</HiddenSlides>
  <MMClips>0</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identity-presentation-fullcolor</vt:lpstr>
      <vt:lpstr>ECE.650</vt:lpstr>
      <vt:lpstr>Topics</vt:lpstr>
      <vt:lpstr>Textbooks</vt:lpstr>
      <vt:lpstr>Course “style”</vt:lpstr>
      <vt:lpstr>What this course is about</vt:lpstr>
      <vt:lpstr>Assessments: Assignments, Exams</vt:lpstr>
      <vt:lpstr>Independent Work</vt:lpstr>
      <vt:lpstr>My Expectations</vt:lpstr>
      <vt:lpstr>ECE 650: Methods and Tools for Software Engineering</vt:lpstr>
      <vt:lpstr>ECE 651: Foundations of Software Engineering</vt:lpstr>
      <vt:lpstr>ECE 653: Software Testing, Quality Assurance, and Maintenance</vt:lpstr>
      <vt:lpstr>ECE 654: Software Reliability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ECE.650</dc:title>
  <dc:creator>Arie Gurfinkel</dc:creator>
  <cp:lastModifiedBy>Yang Li</cp:lastModifiedBy>
  <cp:revision>16</cp:revision>
  <dcterms:created xsi:type="dcterms:W3CDTF">2020-09-10T18:13:12Z</dcterms:created>
  <dcterms:modified xsi:type="dcterms:W3CDTF">2021-09-17T02:31:45Z</dcterms:modified>
</cp:coreProperties>
</file>